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2.xml" ContentType="application/vnd.openxmlformats-officedocument.theme+xml"/>
  <Override PartName="/ppt/tags/tag39.xml" ContentType="application/vnd.openxmlformats-officedocument.presentationml.tags+xml"/>
  <Override PartName="/ppt/tags/tag40.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75" r:id="rId4"/>
    <p:sldMasterId id="2147483883" r:id="rId5"/>
  </p:sldMasterIdLst>
  <p:notesMasterIdLst>
    <p:notesMasterId r:id="rId65"/>
  </p:notesMasterIdLst>
  <p:handoutMasterIdLst>
    <p:handoutMasterId r:id="rId66"/>
  </p:handoutMasterIdLst>
  <p:sldIdLst>
    <p:sldId id="256" r:id="rId6"/>
    <p:sldId id="257" r:id="rId7"/>
    <p:sldId id="258" r:id="rId8"/>
    <p:sldId id="259" r:id="rId9"/>
    <p:sldId id="2147478039" r:id="rId10"/>
    <p:sldId id="2147478845" r:id="rId11"/>
    <p:sldId id="2147478844" r:id="rId12"/>
    <p:sldId id="2147478846" r:id="rId13"/>
    <p:sldId id="2147478847" r:id="rId14"/>
    <p:sldId id="2147478855" r:id="rId15"/>
    <p:sldId id="2147478853" r:id="rId16"/>
    <p:sldId id="2147478854" r:id="rId17"/>
    <p:sldId id="2147478850" r:id="rId18"/>
    <p:sldId id="2147478851" r:id="rId19"/>
    <p:sldId id="2147478852" r:id="rId20"/>
    <p:sldId id="2147478044" r:id="rId21"/>
    <p:sldId id="2147478849" r:id="rId22"/>
    <p:sldId id="2147478848" r:id="rId23"/>
    <p:sldId id="2147478856" r:id="rId24"/>
    <p:sldId id="2147478857" r:id="rId25"/>
    <p:sldId id="2147478045" r:id="rId26"/>
    <p:sldId id="268" r:id="rId27"/>
    <p:sldId id="266" r:id="rId28"/>
    <p:sldId id="2147478699" r:id="rId29"/>
    <p:sldId id="2147478728" r:id="rId30"/>
    <p:sldId id="2147478729" r:id="rId31"/>
    <p:sldId id="2147478730" r:id="rId32"/>
    <p:sldId id="2147478433" r:id="rId33"/>
    <p:sldId id="2147478731" r:id="rId34"/>
    <p:sldId id="2147478732" r:id="rId35"/>
    <p:sldId id="2147478733" r:id="rId36"/>
    <p:sldId id="2147478741" r:id="rId37"/>
    <p:sldId id="2147478735" r:id="rId38"/>
    <p:sldId id="2147478814" r:id="rId39"/>
    <p:sldId id="2147478596" r:id="rId40"/>
    <p:sldId id="2147478838" r:id="rId41"/>
    <p:sldId id="2147478839" r:id="rId42"/>
    <p:sldId id="2147478840" r:id="rId43"/>
    <p:sldId id="2147478841" r:id="rId44"/>
    <p:sldId id="2147478721" r:id="rId45"/>
    <p:sldId id="2147478722" r:id="rId46"/>
    <p:sldId id="2147478723" r:id="rId47"/>
    <p:sldId id="2147478724" r:id="rId48"/>
    <p:sldId id="2147478858" r:id="rId49"/>
    <p:sldId id="2147478819" r:id="rId50"/>
    <p:sldId id="2147478038" r:id="rId51"/>
    <p:sldId id="269" r:id="rId52"/>
    <p:sldId id="2147478842" r:id="rId53"/>
    <p:sldId id="267" r:id="rId54"/>
    <p:sldId id="2147478037" r:id="rId55"/>
    <p:sldId id="270" r:id="rId56"/>
    <p:sldId id="683" r:id="rId57"/>
    <p:sldId id="2147478036" r:id="rId58"/>
    <p:sldId id="342" r:id="rId59"/>
    <p:sldId id="356" r:id="rId60"/>
    <p:sldId id="2147478041" r:id="rId61"/>
    <p:sldId id="2147478040" r:id="rId62"/>
    <p:sldId id="2147478042" r:id="rId63"/>
    <p:sldId id="2147478043"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16"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F4EC"/>
    <a:srgbClr val="B1B3B3"/>
    <a:srgbClr val="FFFFFF"/>
    <a:srgbClr val="E1E7E9"/>
    <a:srgbClr val="F4F4F4"/>
    <a:srgbClr val="994878"/>
    <a:srgbClr val="E66C73"/>
    <a:srgbClr val="4AA7B7"/>
    <a:srgbClr val="27B093"/>
    <a:srgbClr val="7113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56D102-7B69-400C-867D-54DB6111D02B}" v="7" dt="2026-04-13T02:41:50.7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60" autoAdjust="0"/>
    <p:restoredTop sz="94660"/>
  </p:normalViewPr>
  <p:slideViewPr>
    <p:cSldViewPr snapToGrid="0">
      <p:cViewPr varScale="1">
        <p:scale>
          <a:sx n="89" d="100"/>
          <a:sy n="89" d="100"/>
        </p:scale>
        <p:origin x="158" y="518"/>
      </p:cViewPr>
      <p:guideLst>
        <p:guide pos="3816"/>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ie Allen" userId="a343475e-2da3-4ed3-9a92-efe770b66cd6" providerId="ADAL" clId="{C8EBE874-66D1-44C4-BAA4-88A823B969F7}"/>
    <pc:docChg chg="undo custSel addSld delSld modSld sldOrd">
      <pc:chgData name="Jamie Allen" userId="a343475e-2da3-4ed3-9a92-efe770b66cd6" providerId="ADAL" clId="{C8EBE874-66D1-44C4-BAA4-88A823B969F7}" dt="2026-04-13T02:41:52.958" v="13" actId="47"/>
      <pc:docMkLst>
        <pc:docMk/>
      </pc:docMkLst>
      <pc:sldChg chg="del">
        <pc:chgData name="Jamie Allen" userId="a343475e-2da3-4ed3-9a92-efe770b66cd6" providerId="ADAL" clId="{C8EBE874-66D1-44C4-BAA4-88A823B969F7}" dt="2026-04-13T02:41:52.958" v="13" actId="47"/>
        <pc:sldMkLst>
          <pc:docMk/>
          <pc:sldMk cId="2418593692" sldId="2147478818"/>
        </pc:sldMkLst>
      </pc:sldChg>
      <pc:sldChg chg="add del">
        <pc:chgData name="Jamie Allen" userId="a343475e-2da3-4ed3-9a92-efe770b66cd6" providerId="ADAL" clId="{C8EBE874-66D1-44C4-BAA4-88A823B969F7}" dt="2026-04-13T02:38:48.218" v="7"/>
        <pc:sldMkLst>
          <pc:docMk/>
          <pc:sldMk cId="4246588782" sldId="2147478850"/>
        </pc:sldMkLst>
      </pc:sldChg>
      <pc:sldChg chg="add del">
        <pc:chgData name="Jamie Allen" userId="a343475e-2da3-4ed3-9a92-efe770b66cd6" providerId="ADAL" clId="{C8EBE874-66D1-44C4-BAA4-88A823B969F7}" dt="2026-04-13T02:37:19.228" v="4"/>
        <pc:sldMkLst>
          <pc:docMk/>
          <pc:sldMk cId="3632750075" sldId="2147478853"/>
        </pc:sldMkLst>
      </pc:sldChg>
      <pc:sldChg chg="add">
        <pc:chgData name="Jamie Allen" userId="a343475e-2da3-4ed3-9a92-efe770b66cd6" providerId="ADAL" clId="{C8EBE874-66D1-44C4-BAA4-88A823B969F7}" dt="2026-04-13T02:37:57.633" v="6"/>
        <pc:sldMkLst>
          <pc:docMk/>
          <pc:sldMk cId="2112378972" sldId="2147478854"/>
        </pc:sldMkLst>
      </pc:sldChg>
      <pc:sldChg chg="add">
        <pc:chgData name="Jamie Allen" userId="a343475e-2da3-4ed3-9a92-efe770b66cd6" providerId="ADAL" clId="{C8EBE874-66D1-44C4-BAA4-88A823B969F7}" dt="2026-04-13T02:36:41.338" v="0"/>
        <pc:sldMkLst>
          <pc:docMk/>
          <pc:sldMk cId="879724102" sldId="2147478855"/>
        </pc:sldMkLst>
      </pc:sldChg>
      <pc:sldChg chg="add">
        <pc:chgData name="Jamie Allen" userId="a343475e-2da3-4ed3-9a92-efe770b66cd6" providerId="ADAL" clId="{C8EBE874-66D1-44C4-BAA4-88A823B969F7}" dt="2026-04-13T02:39:40.112" v="8"/>
        <pc:sldMkLst>
          <pc:docMk/>
          <pc:sldMk cId="1443914450" sldId="2147478856"/>
        </pc:sldMkLst>
      </pc:sldChg>
      <pc:sldChg chg="add ord">
        <pc:chgData name="Jamie Allen" userId="a343475e-2da3-4ed3-9a92-efe770b66cd6" providerId="ADAL" clId="{C8EBE874-66D1-44C4-BAA4-88A823B969F7}" dt="2026-04-13T02:40:12.929" v="11"/>
        <pc:sldMkLst>
          <pc:docMk/>
          <pc:sldMk cId="4071621653" sldId="2147478857"/>
        </pc:sldMkLst>
      </pc:sldChg>
      <pc:sldChg chg="add">
        <pc:chgData name="Jamie Allen" userId="a343475e-2da3-4ed3-9a92-efe770b66cd6" providerId="ADAL" clId="{C8EBE874-66D1-44C4-BAA4-88A823B969F7}" dt="2026-04-13T02:41:50.754" v="12"/>
        <pc:sldMkLst>
          <pc:docMk/>
          <pc:sldMk cId="1954933119" sldId="2147478858"/>
        </pc:sldMkLst>
      </pc:sld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4C88E1-8590-454C-89AC-775904CD4CC4}" type="doc">
      <dgm:prSet loTypeId="urn:microsoft.com/office/officeart/2005/8/layout/default" loCatId="list" qsTypeId="urn:microsoft.com/office/officeart/2005/8/quickstyle/simple3" qsCatId="simple" csTypeId="urn:microsoft.com/office/officeart/2005/8/colors/colorful1" csCatId="colorful" phldr="1"/>
      <dgm:spPr/>
      <dgm:t>
        <a:bodyPr/>
        <a:lstStyle/>
        <a:p>
          <a:endParaRPr lang="en-US"/>
        </a:p>
      </dgm:t>
    </dgm:pt>
    <dgm:pt modelId="{68BED8A0-A9F9-4806-9EED-CC6270F0F354}">
      <dgm:prSet/>
      <dgm:spPr/>
      <dgm:t>
        <a:bodyPr/>
        <a:lstStyle/>
        <a:p>
          <a:r>
            <a:rPr lang="en-US"/>
            <a:t>2025 SAR “Stats”</a:t>
          </a:r>
        </a:p>
      </dgm:t>
    </dgm:pt>
    <dgm:pt modelId="{B4B1ABEF-CFC0-4496-84B0-C7E0573797F0}" type="parTrans" cxnId="{4696B4BA-EF6E-4135-8407-9DF14BF2102A}">
      <dgm:prSet/>
      <dgm:spPr/>
      <dgm:t>
        <a:bodyPr/>
        <a:lstStyle/>
        <a:p>
          <a:endParaRPr lang="en-US"/>
        </a:p>
      </dgm:t>
    </dgm:pt>
    <dgm:pt modelId="{C13B56C5-CABC-42AE-BF25-0B2D1FD3B1AB}" type="sibTrans" cxnId="{4696B4BA-EF6E-4135-8407-9DF14BF2102A}">
      <dgm:prSet/>
      <dgm:spPr/>
      <dgm:t>
        <a:bodyPr/>
        <a:lstStyle/>
        <a:p>
          <a:endParaRPr lang="en-US"/>
        </a:p>
      </dgm:t>
    </dgm:pt>
    <dgm:pt modelId="{F47A209B-ED95-45EF-8945-E798A4AADE38}">
      <dgm:prSet custT="1"/>
      <dgm:spPr/>
      <dgm:t>
        <a:bodyPr/>
        <a:lstStyle/>
        <a:p>
          <a:r>
            <a:rPr lang="en-US" sz="1800" b="0" dirty="0">
              <a:latin typeface="Arial"/>
              <a:cs typeface="Arial"/>
            </a:rPr>
            <a:t>FinCEN Advisory Health Care Fraud Schemes Targeting Medicare, Medicaid, &amp; State Health Care</a:t>
          </a:r>
        </a:p>
      </dgm:t>
    </dgm:pt>
    <dgm:pt modelId="{95CF456D-E08E-4FA1-A962-39BEF6A02E50}" type="parTrans" cxnId="{C42C7C04-8C27-4395-B66F-40710D6454F8}">
      <dgm:prSet/>
      <dgm:spPr/>
      <dgm:t>
        <a:bodyPr/>
        <a:lstStyle/>
        <a:p>
          <a:endParaRPr lang="en-US"/>
        </a:p>
      </dgm:t>
    </dgm:pt>
    <dgm:pt modelId="{176A1D7A-39A1-4A0B-A8AB-F6B9B43CAB46}" type="sibTrans" cxnId="{C42C7C04-8C27-4395-B66F-40710D6454F8}">
      <dgm:prSet/>
      <dgm:spPr/>
      <dgm:t>
        <a:bodyPr/>
        <a:lstStyle/>
        <a:p>
          <a:endParaRPr lang="en-US"/>
        </a:p>
      </dgm:t>
    </dgm:pt>
    <dgm:pt modelId="{6E0D16A4-FC31-430F-B428-F778008CAAA0}">
      <dgm:prSet/>
      <dgm:spPr/>
      <dgm:t>
        <a:bodyPr/>
        <a:lstStyle/>
        <a:p>
          <a:r>
            <a:rPr lang="en-US"/>
            <a:t>FinCEN Notice </a:t>
          </a:r>
        </a:p>
        <a:p>
          <a:r>
            <a:rPr lang="en-US"/>
            <a:t>Financially Motivated Sextortion</a:t>
          </a:r>
        </a:p>
      </dgm:t>
    </dgm:pt>
    <dgm:pt modelId="{469F2499-AA68-41E5-8302-63125A7CBCA4}" type="parTrans" cxnId="{0F719E29-8562-4C88-8E00-D2B9E7224E99}">
      <dgm:prSet/>
      <dgm:spPr/>
      <dgm:t>
        <a:bodyPr/>
        <a:lstStyle/>
        <a:p>
          <a:endParaRPr lang="en-US"/>
        </a:p>
      </dgm:t>
    </dgm:pt>
    <dgm:pt modelId="{87768DC7-A654-4F2A-81CE-0A95B5FFF1B8}" type="sibTrans" cxnId="{0F719E29-8562-4C88-8E00-D2B9E7224E99}">
      <dgm:prSet/>
      <dgm:spPr/>
      <dgm:t>
        <a:bodyPr/>
        <a:lstStyle/>
        <a:p>
          <a:endParaRPr lang="en-US"/>
        </a:p>
      </dgm:t>
    </dgm:pt>
    <dgm:pt modelId="{27A2BADA-C85C-488E-B9C5-9C1A5E548830}">
      <dgm:prSet/>
      <dgm:spPr/>
      <dgm:t>
        <a:bodyPr/>
        <a:lstStyle/>
        <a:p>
          <a:r>
            <a:rPr lang="en-US" dirty="0"/>
            <a:t>New Section 311 “designee” – </a:t>
          </a:r>
        </a:p>
        <a:p>
          <a:r>
            <a:rPr lang="en-US" dirty="0" err="1"/>
            <a:t>MBaer</a:t>
          </a:r>
          <a:endParaRPr lang="en-US" dirty="0"/>
        </a:p>
      </dgm:t>
    </dgm:pt>
    <dgm:pt modelId="{1AB40000-69A3-4863-A633-B0498174BEA0}" type="parTrans" cxnId="{575B3DB7-310E-4623-AED4-6B15B6B0BF66}">
      <dgm:prSet/>
      <dgm:spPr/>
      <dgm:t>
        <a:bodyPr/>
        <a:lstStyle/>
        <a:p>
          <a:endParaRPr lang="en-US"/>
        </a:p>
      </dgm:t>
    </dgm:pt>
    <dgm:pt modelId="{143C4204-8632-44BF-B6AD-24D30E9003BB}" type="sibTrans" cxnId="{575B3DB7-310E-4623-AED4-6B15B6B0BF66}">
      <dgm:prSet/>
      <dgm:spPr/>
      <dgm:t>
        <a:bodyPr/>
        <a:lstStyle/>
        <a:p>
          <a:endParaRPr lang="en-US"/>
        </a:p>
      </dgm:t>
    </dgm:pt>
    <dgm:pt modelId="{45E84569-6ED5-4F47-86A2-8567C563EDB0}">
      <dgm:prSet/>
      <dgm:spPr/>
      <dgm:t>
        <a:bodyPr/>
        <a:lstStyle/>
        <a:p>
          <a:r>
            <a:rPr lang="en-US"/>
            <a:t>2026 </a:t>
          </a:r>
        </a:p>
        <a:p>
          <a:r>
            <a:rPr lang="en-US"/>
            <a:t>NMLRA, NTFRA, NPFRA </a:t>
          </a:r>
        </a:p>
      </dgm:t>
    </dgm:pt>
    <dgm:pt modelId="{5832F624-6167-41E4-B6EF-17D757D60ADF}" type="parTrans" cxnId="{4AB1D206-91B4-40A8-9E56-C7AE0BC32B19}">
      <dgm:prSet/>
      <dgm:spPr/>
      <dgm:t>
        <a:bodyPr/>
        <a:lstStyle/>
        <a:p>
          <a:endParaRPr lang="en-US"/>
        </a:p>
      </dgm:t>
    </dgm:pt>
    <dgm:pt modelId="{E96E1970-1AD6-461E-9D4E-30E0593CB962}" type="sibTrans" cxnId="{4AB1D206-91B4-40A8-9E56-C7AE0BC32B19}">
      <dgm:prSet/>
      <dgm:spPr/>
      <dgm:t>
        <a:bodyPr/>
        <a:lstStyle/>
        <a:p>
          <a:endParaRPr lang="en-US"/>
        </a:p>
      </dgm:t>
    </dgm:pt>
    <dgm:pt modelId="{052415AA-AAB8-4930-8EB9-21B428662788}">
      <dgm:prSet/>
      <dgm:spPr/>
      <dgm:t>
        <a:bodyPr/>
        <a:lstStyle/>
        <a:p>
          <a:r>
            <a:rPr lang="en-US" dirty="0"/>
            <a:t>Latest FATF listing of “jurisdictions under Increased Monitoring </a:t>
          </a:r>
          <a:br>
            <a:rPr lang="en-US" dirty="0"/>
          </a:br>
          <a:r>
            <a:rPr lang="en-US" dirty="0"/>
            <a:t>(</a:t>
          </a:r>
          <a:r>
            <a:rPr lang="en-US" i="1" dirty="0"/>
            <a:t>e.g.</a:t>
          </a:r>
          <a:r>
            <a:rPr lang="en-US" dirty="0"/>
            <a:t>, the “grey list”)</a:t>
          </a:r>
        </a:p>
      </dgm:t>
    </dgm:pt>
    <dgm:pt modelId="{4D809459-384C-4253-8522-3D01D456B33E}" type="parTrans" cxnId="{FF8AF84D-B955-482A-B4B4-0695A075A744}">
      <dgm:prSet/>
      <dgm:spPr/>
      <dgm:t>
        <a:bodyPr/>
        <a:lstStyle/>
        <a:p>
          <a:endParaRPr lang="en-US"/>
        </a:p>
      </dgm:t>
    </dgm:pt>
    <dgm:pt modelId="{A6765081-AA69-4390-8085-CE24577455C1}" type="sibTrans" cxnId="{FF8AF84D-B955-482A-B4B4-0695A075A744}">
      <dgm:prSet/>
      <dgm:spPr/>
      <dgm:t>
        <a:bodyPr/>
        <a:lstStyle/>
        <a:p>
          <a:endParaRPr lang="en-US"/>
        </a:p>
      </dgm:t>
    </dgm:pt>
    <dgm:pt modelId="{A02B4C3C-8972-474C-947B-F7EB1EA6E12E}">
      <dgm:prSet/>
      <dgm:spPr/>
      <dgm:t>
        <a:bodyPr/>
        <a:lstStyle/>
        <a:p>
          <a:r>
            <a:rPr lang="en-US"/>
            <a:t>Treasury Whistleblower Program</a:t>
          </a:r>
        </a:p>
      </dgm:t>
    </dgm:pt>
    <dgm:pt modelId="{DCBBF607-1C77-4906-8E4B-5F1BDFB6087F}" type="parTrans" cxnId="{EB995938-481A-417C-8021-AA611739F02A}">
      <dgm:prSet/>
      <dgm:spPr/>
      <dgm:t>
        <a:bodyPr/>
        <a:lstStyle/>
        <a:p>
          <a:endParaRPr lang="en-US"/>
        </a:p>
      </dgm:t>
    </dgm:pt>
    <dgm:pt modelId="{13383AFA-43FA-4CDF-BFED-47F44AD9A1E2}" type="sibTrans" cxnId="{EB995938-481A-417C-8021-AA611739F02A}">
      <dgm:prSet/>
      <dgm:spPr/>
      <dgm:t>
        <a:bodyPr/>
        <a:lstStyle/>
        <a:p>
          <a:endParaRPr lang="en-US"/>
        </a:p>
      </dgm:t>
    </dgm:pt>
    <dgm:pt modelId="{AAD7DC28-DBAF-44C7-B826-28F3836CD8A6}" type="pres">
      <dgm:prSet presAssocID="{2B4C88E1-8590-454C-89AC-775904CD4CC4}" presName="diagram" presStyleCnt="0">
        <dgm:presLayoutVars>
          <dgm:dir/>
          <dgm:resizeHandles val="exact"/>
        </dgm:presLayoutVars>
      </dgm:prSet>
      <dgm:spPr/>
    </dgm:pt>
    <dgm:pt modelId="{C8C338DE-1F7E-484F-BEE9-2273F92849D1}" type="pres">
      <dgm:prSet presAssocID="{68BED8A0-A9F9-4806-9EED-CC6270F0F354}" presName="node" presStyleLbl="node1" presStyleIdx="0" presStyleCnt="7">
        <dgm:presLayoutVars>
          <dgm:bulletEnabled val="1"/>
        </dgm:presLayoutVars>
      </dgm:prSet>
      <dgm:spPr/>
    </dgm:pt>
    <dgm:pt modelId="{9F40D721-572E-4AE0-8CBB-5E906AFC17CD}" type="pres">
      <dgm:prSet presAssocID="{C13B56C5-CABC-42AE-BF25-0B2D1FD3B1AB}" presName="sibTrans" presStyleCnt="0"/>
      <dgm:spPr/>
    </dgm:pt>
    <dgm:pt modelId="{74146991-5718-44F5-8130-DC414C4F529E}" type="pres">
      <dgm:prSet presAssocID="{F47A209B-ED95-45EF-8945-E798A4AADE38}" presName="node" presStyleLbl="node1" presStyleIdx="1" presStyleCnt="7">
        <dgm:presLayoutVars>
          <dgm:bulletEnabled val="1"/>
        </dgm:presLayoutVars>
      </dgm:prSet>
      <dgm:spPr/>
    </dgm:pt>
    <dgm:pt modelId="{1ACAD83F-6F7E-4F1C-AE40-DD65C1FC91D5}" type="pres">
      <dgm:prSet presAssocID="{176A1D7A-39A1-4A0B-A8AB-F6B9B43CAB46}" presName="sibTrans" presStyleCnt="0"/>
      <dgm:spPr/>
    </dgm:pt>
    <dgm:pt modelId="{A0B85566-D781-4743-AB1A-D390A321F8B3}" type="pres">
      <dgm:prSet presAssocID="{6E0D16A4-FC31-430F-B428-F778008CAAA0}" presName="node" presStyleLbl="node1" presStyleIdx="2" presStyleCnt="7">
        <dgm:presLayoutVars>
          <dgm:bulletEnabled val="1"/>
        </dgm:presLayoutVars>
      </dgm:prSet>
      <dgm:spPr/>
    </dgm:pt>
    <dgm:pt modelId="{E6741E4A-DD7B-4661-910A-80FDA7903D6A}" type="pres">
      <dgm:prSet presAssocID="{87768DC7-A654-4F2A-81CE-0A95B5FFF1B8}" presName="sibTrans" presStyleCnt="0"/>
      <dgm:spPr/>
    </dgm:pt>
    <dgm:pt modelId="{EED68660-49B1-4CE0-9D41-9F1FDBFFB6CB}" type="pres">
      <dgm:prSet presAssocID="{27A2BADA-C85C-488E-B9C5-9C1A5E548830}" presName="node" presStyleLbl="node1" presStyleIdx="3" presStyleCnt="7" custLinFactNeighborX="126" custLinFactNeighborY="1078">
        <dgm:presLayoutVars>
          <dgm:bulletEnabled val="1"/>
        </dgm:presLayoutVars>
      </dgm:prSet>
      <dgm:spPr/>
    </dgm:pt>
    <dgm:pt modelId="{574CE84C-057D-4C56-9A6D-0904DF6F7CFC}" type="pres">
      <dgm:prSet presAssocID="{143C4204-8632-44BF-B6AD-24D30E9003BB}" presName="sibTrans" presStyleCnt="0"/>
      <dgm:spPr/>
    </dgm:pt>
    <dgm:pt modelId="{2E9D8A0F-4B40-4DC7-B347-355F9604F763}" type="pres">
      <dgm:prSet presAssocID="{45E84569-6ED5-4F47-86A2-8567C563EDB0}" presName="node" presStyleLbl="node1" presStyleIdx="4" presStyleCnt="7">
        <dgm:presLayoutVars>
          <dgm:bulletEnabled val="1"/>
        </dgm:presLayoutVars>
      </dgm:prSet>
      <dgm:spPr/>
    </dgm:pt>
    <dgm:pt modelId="{DCE2414A-FD77-42C4-98C0-8BC3CDB82352}" type="pres">
      <dgm:prSet presAssocID="{E96E1970-1AD6-461E-9D4E-30E0593CB962}" presName="sibTrans" presStyleCnt="0"/>
      <dgm:spPr/>
    </dgm:pt>
    <dgm:pt modelId="{CF24FDA9-5010-4676-914A-585E5E747097}" type="pres">
      <dgm:prSet presAssocID="{052415AA-AAB8-4930-8EB9-21B428662788}" presName="node" presStyleLbl="node1" presStyleIdx="5" presStyleCnt="7">
        <dgm:presLayoutVars>
          <dgm:bulletEnabled val="1"/>
        </dgm:presLayoutVars>
      </dgm:prSet>
      <dgm:spPr/>
    </dgm:pt>
    <dgm:pt modelId="{ABECA0F1-60F7-4B12-9569-80FA209E604F}" type="pres">
      <dgm:prSet presAssocID="{A6765081-AA69-4390-8085-CE24577455C1}" presName="sibTrans" presStyleCnt="0"/>
      <dgm:spPr/>
    </dgm:pt>
    <dgm:pt modelId="{4EBC3059-11F7-422F-81B7-985D29099191}" type="pres">
      <dgm:prSet presAssocID="{A02B4C3C-8972-474C-947B-F7EB1EA6E12E}" presName="node" presStyleLbl="node1" presStyleIdx="6" presStyleCnt="7">
        <dgm:presLayoutVars>
          <dgm:bulletEnabled val="1"/>
        </dgm:presLayoutVars>
      </dgm:prSet>
      <dgm:spPr/>
    </dgm:pt>
  </dgm:ptLst>
  <dgm:cxnLst>
    <dgm:cxn modelId="{C42C7C04-8C27-4395-B66F-40710D6454F8}" srcId="{2B4C88E1-8590-454C-89AC-775904CD4CC4}" destId="{F47A209B-ED95-45EF-8945-E798A4AADE38}" srcOrd="1" destOrd="0" parTransId="{95CF456D-E08E-4FA1-A962-39BEF6A02E50}" sibTransId="{176A1D7A-39A1-4A0B-A8AB-F6B9B43CAB46}"/>
    <dgm:cxn modelId="{4AB1D206-91B4-40A8-9E56-C7AE0BC32B19}" srcId="{2B4C88E1-8590-454C-89AC-775904CD4CC4}" destId="{45E84569-6ED5-4F47-86A2-8567C563EDB0}" srcOrd="4" destOrd="0" parTransId="{5832F624-6167-41E4-B6EF-17D757D60ADF}" sibTransId="{E96E1970-1AD6-461E-9D4E-30E0593CB962}"/>
    <dgm:cxn modelId="{BAF8FA18-2689-4B29-89B8-D23355529D05}" type="presOf" srcId="{F47A209B-ED95-45EF-8945-E798A4AADE38}" destId="{74146991-5718-44F5-8130-DC414C4F529E}" srcOrd="0" destOrd="0" presId="urn:microsoft.com/office/officeart/2005/8/layout/default"/>
    <dgm:cxn modelId="{0F719E29-8562-4C88-8E00-D2B9E7224E99}" srcId="{2B4C88E1-8590-454C-89AC-775904CD4CC4}" destId="{6E0D16A4-FC31-430F-B428-F778008CAAA0}" srcOrd="2" destOrd="0" parTransId="{469F2499-AA68-41E5-8302-63125A7CBCA4}" sibTransId="{87768DC7-A654-4F2A-81CE-0A95B5FFF1B8}"/>
    <dgm:cxn modelId="{C4F2E72A-CEA5-4E7C-B11A-3452FA1AECCE}" type="presOf" srcId="{68BED8A0-A9F9-4806-9EED-CC6270F0F354}" destId="{C8C338DE-1F7E-484F-BEE9-2273F92849D1}" srcOrd="0" destOrd="0" presId="urn:microsoft.com/office/officeart/2005/8/layout/default"/>
    <dgm:cxn modelId="{EB995938-481A-417C-8021-AA611739F02A}" srcId="{2B4C88E1-8590-454C-89AC-775904CD4CC4}" destId="{A02B4C3C-8972-474C-947B-F7EB1EA6E12E}" srcOrd="6" destOrd="0" parTransId="{DCBBF607-1C77-4906-8E4B-5F1BDFB6087F}" sibTransId="{13383AFA-43FA-4CDF-BFED-47F44AD9A1E2}"/>
    <dgm:cxn modelId="{7E05A73B-B661-4DB0-8756-246A55DE6979}" type="presOf" srcId="{45E84569-6ED5-4F47-86A2-8567C563EDB0}" destId="{2E9D8A0F-4B40-4DC7-B347-355F9604F763}" srcOrd="0" destOrd="0" presId="urn:microsoft.com/office/officeart/2005/8/layout/default"/>
    <dgm:cxn modelId="{DE9D1C65-37A4-485C-BCD6-7231A09DBEFF}" type="presOf" srcId="{2B4C88E1-8590-454C-89AC-775904CD4CC4}" destId="{AAD7DC28-DBAF-44C7-B826-28F3836CD8A6}" srcOrd="0" destOrd="0" presId="urn:microsoft.com/office/officeart/2005/8/layout/default"/>
    <dgm:cxn modelId="{81824949-7D0C-43BB-B395-1EA02BCD3BDB}" type="presOf" srcId="{A02B4C3C-8972-474C-947B-F7EB1EA6E12E}" destId="{4EBC3059-11F7-422F-81B7-985D29099191}" srcOrd="0" destOrd="0" presId="urn:microsoft.com/office/officeart/2005/8/layout/default"/>
    <dgm:cxn modelId="{FF8AF84D-B955-482A-B4B4-0695A075A744}" srcId="{2B4C88E1-8590-454C-89AC-775904CD4CC4}" destId="{052415AA-AAB8-4930-8EB9-21B428662788}" srcOrd="5" destOrd="0" parTransId="{4D809459-384C-4253-8522-3D01D456B33E}" sibTransId="{A6765081-AA69-4390-8085-CE24577455C1}"/>
    <dgm:cxn modelId="{5BDC34A8-1B66-4A00-B7F6-7679A1C5B814}" type="presOf" srcId="{052415AA-AAB8-4930-8EB9-21B428662788}" destId="{CF24FDA9-5010-4676-914A-585E5E747097}" srcOrd="0" destOrd="0" presId="urn:microsoft.com/office/officeart/2005/8/layout/default"/>
    <dgm:cxn modelId="{CBFA7AB3-D74F-4B21-8961-841E9B93ED29}" type="presOf" srcId="{27A2BADA-C85C-488E-B9C5-9C1A5E548830}" destId="{EED68660-49B1-4CE0-9D41-9F1FDBFFB6CB}" srcOrd="0" destOrd="0" presId="urn:microsoft.com/office/officeart/2005/8/layout/default"/>
    <dgm:cxn modelId="{575B3DB7-310E-4623-AED4-6B15B6B0BF66}" srcId="{2B4C88E1-8590-454C-89AC-775904CD4CC4}" destId="{27A2BADA-C85C-488E-B9C5-9C1A5E548830}" srcOrd="3" destOrd="0" parTransId="{1AB40000-69A3-4863-A633-B0498174BEA0}" sibTransId="{143C4204-8632-44BF-B6AD-24D30E9003BB}"/>
    <dgm:cxn modelId="{4696B4BA-EF6E-4135-8407-9DF14BF2102A}" srcId="{2B4C88E1-8590-454C-89AC-775904CD4CC4}" destId="{68BED8A0-A9F9-4806-9EED-CC6270F0F354}" srcOrd="0" destOrd="0" parTransId="{B4B1ABEF-CFC0-4496-84B0-C7E0573797F0}" sibTransId="{C13B56C5-CABC-42AE-BF25-0B2D1FD3B1AB}"/>
    <dgm:cxn modelId="{968A99DF-507C-48E0-9F10-A2F2FA634755}" type="presOf" srcId="{6E0D16A4-FC31-430F-B428-F778008CAAA0}" destId="{A0B85566-D781-4743-AB1A-D390A321F8B3}" srcOrd="0" destOrd="0" presId="urn:microsoft.com/office/officeart/2005/8/layout/default"/>
    <dgm:cxn modelId="{10F5FA93-E9F1-47CB-8B65-EFB19E304C7A}" type="presParOf" srcId="{AAD7DC28-DBAF-44C7-B826-28F3836CD8A6}" destId="{C8C338DE-1F7E-484F-BEE9-2273F92849D1}" srcOrd="0" destOrd="0" presId="urn:microsoft.com/office/officeart/2005/8/layout/default"/>
    <dgm:cxn modelId="{18046B90-AD26-4753-AB46-891997FF4147}" type="presParOf" srcId="{AAD7DC28-DBAF-44C7-B826-28F3836CD8A6}" destId="{9F40D721-572E-4AE0-8CBB-5E906AFC17CD}" srcOrd="1" destOrd="0" presId="urn:microsoft.com/office/officeart/2005/8/layout/default"/>
    <dgm:cxn modelId="{B67A96EB-1209-4150-9A95-FE80AB58A5A3}" type="presParOf" srcId="{AAD7DC28-DBAF-44C7-B826-28F3836CD8A6}" destId="{74146991-5718-44F5-8130-DC414C4F529E}" srcOrd="2" destOrd="0" presId="urn:microsoft.com/office/officeart/2005/8/layout/default"/>
    <dgm:cxn modelId="{E7DB2323-E6BA-4FFB-94ED-7A8CC82A6F90}" type="presParOf" srcId="{AAD7DC28-DBAF-44C7-B826-28F3836CD8A6}" destId="{1ACAD83F-6F7E-4F1C-AE40-DD65C1FC91D5}" srcOrd="3" destOrd="0" presId="urn:microsoft.com/office/officeart/2005/8/layout/default"/>
    <dgm:cxn modelId="{2680DB2D-9E97-4023-9871-EAFD3799115D}" type="presParOf" srcId="{AAD7DC28-DBAF-44C7-B826-28F3836CD8A6}" destId="{A0B85566-D781-4743-AB1A-D390A321F8B3}" srcOrd="4" destOrd="0" presId="urn:microsoft.com/office/officeart/2005/8/layout/default"/>
    <dgm:cxn modelId="{16E95659-392B-42B5-9D41-85D7F048C15E}" type="presParOf" srcId="{AAD7DC28-DBAF-44C7-B826-28F3836CD8A6}" destId="{E6741E4A-DD7B-4661-910A-80FDA7903D6A}" srcOrd="5" destOrd="0" presId="urn:microsoft.com/office/officeart/2005/8/layout/default"/>
    <dgm:cxn modelId="{AADCFB12-98CA-4F77-AF9F-36AE95374F61}" type="presParOf" srcId="{AAD7DC28-DBAF-44C7-B826-28F3836CD8A6}" destId="{EED68660-49B1-4CE0-9D41-9F1FDBFFB6CB}" srcOrd="6" destOrd="0" presId="urn:microsoft.com/office/officeart/2005/8/layout/default"/>
    <dgm:cxn modelId="{FF80EF1E-6422-44C7-B5CE-DCEEAD386DCA}" type="presParOf" srcId="{AAD7DC28-DBAF-44C7-B826-28F3836CD8A6}" destId="{574CE84C-057D-4C56-9A6D-0904DF6F7CFC}" srcOrd="7" destOrd="0" presId="urn:microsoft.com/office/officeart/2005/8/layout/default"/>
    <dgm:cxn modelId="{BBA4636B-3785-4F63-B4BA-C5C171310ABB}" type="presParOf" srcId="{AAD7DC28-DBAF-44C7-B826-28F3836CD8A6}" destId="{2E9D8A0F-4B40-4DC7-B347-355F9604F763}" srcOrd="8" destOrd="0" presId="urn:microsoft.com/office/officeart/2005/8/layout/default"/>
    <dgm:cxn modelId="{E788F717-600A-4DFF-8A92-EE8EB550A391}" type="presParOf" srcId="{AAD7DC28-DBAF-44C7-B826-28F3836CD8A6}" destId="{DCE2414A-FD77-42C4-98C0-8BC3CDB82352}" srcOrd="9" destOrd="0" presId="urn:microsoft.com/office/officeart/2005/8/layout/default"/>
    <dgm:cxn modelId="{B8754178-30F5-4326-A1DC-B66474C5185E}" type="presParOf" srcId="{AAD7DC28-DBAF-44C7-B826-28F3836CD8A6}" destId="{CF24FDA9-5010-4676-914A-585E5E747097}" srcOrd="10" destOrd="0" presId="urn:microsoft.com/office/officeart/2005/8/layout/default"/>
    <dgm:cxn modelId="{F211BFEF-BF4A-4770-A37F-84BE4FB91243}" type="presParOf" srcId="{AAD7DC28-DBAF-44C7-B826-28F3836CD8A6}" destId="{ABECA0F1-60F7-4B12-9569-80FA209E604F}" srcOrd="11" destOrd="0" presId="urn:microsoft.com/office/officeart/2005/8/layout/default"/>
    <dgm:cxn modelId="{20005E7E-A25B-478A-91CE-8033BEB6287A}" type="presParOf" srcId="{AAD7DC28-DBAF-44C7-B826-28F3836CD8A6}" destId="{4EBC3059-11F7-422F-81B7-985D29099191}"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4C88E1-8590-454C-89AC-775904CD4CC4}" type="doc">
      <dgm:prSet loTypeId="urn:microsoft.com/office/officeart/2005/8/layout/default" loCatId="list" qsTypeId="urn:microsoft.com/office/officeart/2005/8/quickstyle/simple3" qsCatId="simple" csTypeId="urn:microsoft.com/office/officeart/2005/8/colors/colorful3" csCatId="colorful" phldr="1"/>
      <dgm:spPr/>
      <dgm:t>
        <a:bodyPr/>
        <a:lstStyle/>
        <a:p>
          <a:endParaRPr lang="en-US"/>
        </a:p>
      </dgm:t>
    </dgm:pt>
    <dgm:pt modelId="{68BED8A0-A9F9-4806-9EED-CC6270F0F354}">
      <dgm:prSet/>
      <dgm:spPr/>
      <dgm:t>
        <a:bodyPr/>
        <a:lstStyle/>
        <a:p>
          <a:r>
            <a:rPr lang="en-US"/>
            <a:t>2025 ACH Volumes – A New Record</a:t>
          </a:r>
        </a:p>
      </dgm:t>
    </dgm:pt>
    <dgm:pt modelId="{B4B1ABEF-CFC0-4496-84B0-C7E0573797F0}" type="parTrans" cxnId="{4696B4BA-EF6E-4135-8407-9DF14BF2102A}">
      <dgm:prSet/>
      <dgm:spPr/>
      <dgm:t>
        <a:bodyPr/>
        <a:lstStyle/>
        <a:p>
          <a:endParaRPr lang="en-US"/>
        </a:p>
      </dgm:t>
    </dgm:pt>
    <dgm:pt modelId="{C13B56C5-CABC-42AE-BF25-0B2D1FD3B1AB}" type="sibTrans" cxnId="{4696B4BA-EF6E-4135-8407-9DF14BF2102A}">
      <dgm:prSet/>
      <dgm:spPr/>
      <dgm:t>
        <a:bodyPr/>
        <a:lstStyle/>
        <a:p>
          <a:endParaRPr lang="en-US"/>
        </a:p>
      </dgm:t>
    </dgm:pt>
    <dgm:pt modelId="{F47A209B-ED95-45EF-8945-E798A4AADE38}">
      <dgm:prSet/>
      <dgm:spPr/>
      <dgm:t>
        <a:bodyPr/>
        <a:lstStyle/>
        <a:p>
          <a:r>
            <a:rPr lang="en-US"/>
            <a:t>NACHA – Availability of Non-Same-Day Credits</a:t>
          </a:r>
        </a:p>
      </dgm:t>
    </dgm:pt>
    <dgm:pt modelId="{95CF456D-E08E-4FA1-A962-39BEF6A02E50}" type="parTrans" cxnId="{C42C7C04-8C27-4395-B66F-40710D6454F8}">
      <dgm:prSet/>
      <dgm:spPr/>
      <dgm:t>
        <a:bodyPr/>
        <a:lstStyle/>
        <a:p>
          <a:endParaRPr lang="en-US"/>
        </a:p>
      </dgm:t>
    </dgm:pt>
    <dgm:pt modelId="{176A1D7A-39A1-4A0B-A8AB-F6B9B43CAB46}" type="sibTrans" cxnId="{C42C7C04-8C27-4395-B66F-40710D6454F8}">
      <dgm:prSet/>
      <dgm:spPr/>
      <dgm:t>
        <a:bodyPr/>
        <a:lstStyle/>
        <a:p>
          <a:endParaRPr lang="en-US"/>
        </a:p>
      </dgm:t>
    </dgm:pt>
    <dgm:pt modelId="{6E0D16A4-FC31-430F-B428-F778008CAAA0}">
      <dgm:prSet/>
      <dgm:spPr/>
      <dgm:t>
        <a:bodyPr/>
        <a:lstStyle/>
        <a:p>
          <a:r>
            <a:rPr lang="en-US"/>
            <a:t>NACHA – Fraud Monitoring – Phase 1</a:t>
          </a:r>
        </a:p>
      </dgm:t>
    </dgm:pt>
    <dgm:pt modelId="{469F2499-AA68-41E5-8302-63125A7CBCA4}" type="parTrans" cxnId="{0F719E29-8562-4C88-8E00-D2B9E7224E99}">
      <dgm:prSet/>
      <dgm:spPr/>
      <dgm:t>
        <a:bodyPr/>
        <a:lstStyle/>
        <a:p>
          <a:endParaRPr lang="en-US"/>
        </a:p>
      </dgm:t>
    </dgm:pt>
    <dgm:pt modelId="{87768DC7-A654-4F2A-81CE-0A95B5FFF1B8}" type="sibTrans" cxnId="{0F719E29-8562-4C88-8E00-D2B9E7224E99}">
      <dgm:prSet/>
      <dgm:spPr/>
      <dgm:t>
        <a:bodyPr/>
        <a:lstStyle/>
        <a:p>
          <a:endParaRPr lang="en-US"/>
        </a:p>
      </dgm:t>
    </dgm:pt>
    <dgm:pt modelId="{27A2BADA-C85C-488E-B9C5-9C1A5E548830}">
      <dgm:prSet/>
      <dgm:spPr/>
      <dgm:t>
        <a:bodyPr/>
        <a:lstStyle/>
        <a:p>
          <a:r>
            <a:rPr lang="en-US"/>
            <a:t>Proof of Audit Attestations</a:t>
          </a:r>
        </a:p>
      </dgm:t>
    </dgm:pt>
    <dgm:pt modelId="{1AB40000-69A3-4863-A633-B0498174BEA0}" type="parTrans" cxnId="{575B3DB7-310E-4623-AED4-6B15B6B0BF66}">
      <dgm:prSet/>
      <dgm:spPr/>
      <dgm:t>
        <a:bodyPr/>
        <a:lstStyle/>
        <a:p>
          <a:endParaRPr lang="en-US"/>
        </a:p>
      </dgm:t>
    </dgm:pt>
    <dgm:pt modelId="{143C4204-8632-44BF-B6AD-24D30E9003BB}" type="sibTrans" cxnId="{575B3DB7-310E-4623-AED4-6B15B6B0BF66}">
      <dgm:prSet/>
      <dgm:spPr/>
      <dgm:t>
        <a:bodyPr/>
        <a:lstStyle/>
        <a:p>
          <a:endParaRPr lang="en-US"/>
        </a:p>
      </dgm:t>
    </dgm:pt>
    <dgm:pt modelId="{50BD04FB-F05B-4FBF-A226-F67C6C4AA044}">
      <dgm:prSet/>
      <dgm:spPr/>
      <dgm:t>
        <a:bodyPr/>
        <a:lstStyle/>
        <a:p>
          <a:pPr>
            <a:buClrTx/>
            <a:buSzTx/>
            <a:buFont typeface="Arial" panose="020B0604020202020204" pitchFamily="34" charset="0"/>
            <a:buChar char="•"/>
          </a:pPr>
          <a:r>
            <a:rPr lang="en-US"/>
            <a:t>FTC “Alerts”</a:t>
          </a:r>
        </a:p>
      </dgm:t>
    </dgm:pt>
    <dgm:pt modelId="{B2FC19FD-69CA-4EED-A6F8-190D3E0E1E5C}" type="parTrans" cxnId="{FF0F7EA8-2582-4BC4-A63D-37A84A522739}">
      <dgm:prSet/>
      <dgm:spPr/>
      <dgm:t>
        <a:bodyPr/>
        <a:lstStyle/>
        <a:p>
          <a:endParaRPr lang="en-US"/>
        </a:p>
      </dgm:t>
    </dgm:pt>
    <dgm:pt modelId="{82A3C81C-B3B1-48D5-BD7D-1B73D806D196}" type="sibTrans" cxnId="{FF0F7EA8-2582-4BC4-A63D-37A84A522739}">
      <dgm:prSet/>
      <dgm:spPr/>
      <dgm:t>
        <a:bodyPr/>
        <a:lstStyle/>
        <a:p>
          <a:endParaRPr lang="en-US"/>
        </a:p>
      </dgm:t>
    </dgm:pt>
    <dgm:pt modelId="{AAD7DC28-DBAF-44C7-B826-28F3836CD8A6}" type="pres">
      <dgm:prSet presAssocID="{2B4C88E1-8590-454C-89AC-775904CD4CC4}" presName="diagram" presStyleCnt="0">
        <dgm:presLayoutVars>
          <dgm:dir/>
          <dgm:resizeHandles val="exact"/>
        </dgm:presLayoutVars>
      </dgm:prSet>
      <dgm:spPr/>
    </dgm:pt>
    <dgm:pt modelId="{C8C338DE-1F7E-484F-BEE9-2273F92849D1}" type="pres">
      <dgm:prSet presAssocID="{68BED8A0-A9F9-4806-9EED-CC6270F0F354}" presName="node" presStyleLbl="node1" presStyleIdx="0" presStyleCnt="5">
        <dgm:presLayoutVars>
          <dgm:bulletEnabled val="1"/>
        </dgm:presLayoutVars>
      </dgm:prSet>
      <dgm:spPr/>
    </dgm:pt>
    <dgm:pt modelId="{9F40D721-572E-4AE0-8CBB-5E906AFC17CD}" type="pres">
      <dgm:prSet presAssocID="{C13B56C5-CABC-42AE-BF25-0B2D1FD3B1AB}" presName="sibTrans" presStyleCnt="0"/>
      <dgm:spPr/>
    </dgm:pt>
    <dgm:pt modelId="{74146991-5718-44F5-8130-DC414C4F529E}" type="pres">
      <dgm:prSet presAssocID="{F47A209B-ED95-45EF-8945-E798A4AADE38}" presName="node" presStyleLbl="node1" presStyleIdx="1" presStyleCnt="5">
        <dgm:presLayoutVars>
          <dgm:bulletEnabled val="1"/>
        </dgm:presLayoutVars>
      </dgm:prSet>
      <dgm:spPr/>
    </dgm:pt>
    <dgm:pt modelId="{1ACAD83F-6F7E-4F1C-AE40-DD65C1FC91D5}" type="pres">
      <dgm:prSet presAssocID="{176A1D7A-39A1-4A0B-A8AB-F6B9B43CAB46}" presName="sibTrans" presStyleCnt="0"/>
      <dgm:spPr/>
    </dgm:pt>
    <dgm:pt modelId="{A0B85566-D781-4743-AB1A-D390A321F8B3}" type="pres">
      <dgm:prSet presAssocID="{6E0D16A4-FC31-430F-B428-F778008CAAA0}" presName="node" presStyleLbl="node1" presStyleIdx="2" presStyleCnt="5">
        <dgm:presLayoutVars>
          <dgm:bulletEnabled val="1"/>
        </dgm:presLayoutVars>
      </dgm:prSet>
      <dgm:spPr/>
    </dgm:pt>
    <dgm:pt modelId="{E6741E4A-DD7B-4661-910A-80FDA7903D6A}" type="pres">
      <dgm:prSet presAssocID="{87768DC7-A654-4F2A-81CE-0A95B5FFF1B8}" presName="sibTrans" presStyleCnt="0"/>
      <dgm:spPr/>
    </dgm:pt>
    <dgm:pt modelId="{EED68660-49B1-4CE0-9D41-9F1FDBFFB6CB}" type="pres">
      <dgm:prSet presAssocID="{27A2BADA-C85C-488E-B9C5-9C1A5E548830}" presName="node" presStyleLbl="node1" presStyleIdx="3" presStyleCnt="5" custAng="0" custLinFactNeighborX="337" custLinFactNeighborY="-9499">
        <dgm:presLayoutVars>
          <dgm:bulletEnabled val="1"/>
        </dgm:presLayoutVars>
      </dgm:prSet>
      <dgm:spPr/>
    </dgm:pt>
    <dgm:pt modelId="{8B88E29F-59FE-4D01-A735-1CB29D114B65}" type="pres">
      <dgm:prSet presAssocID="{143C4204-8632-44BF-B6AD-24D30E9003BB}" presName="sibTrans" presStyleCnt="0"/>
      <dgm:spPr/>
    </dgm:pt>
    <dgm:pt modelId="{65211E8E-8F4E-42DD-AF0D-440B32E0C0A5}" type="pres">
      <dgm:prSet presAssocID="{50BD04FB-F05B-4FBF-A226-F67C6C4AA044}" presName="node" presStyleLbl="node1" presStyleIdx="4" presStyleCnt="5" custLinFactNeighborX="7101" custLinFactNeighborY="-10195">
        <dgm:presLayoutVars>
          <dgm:bulletEnabled val="1"/>
        </dgm:presLayoutVars>
      </dgm:prSet>
      <dgm:spPr/>
    </dgm:pt>
  </dgm:ptLst>
  <dgm:cxnLst>
    <dgm:cxn modelId="{C42C7C04-8C27-4395-B66F-40710D6454F8}" srcId="{2B4C88E1-8590-454C-89AC-775904CD4CC4}" destId="{F47A209B-ED95-45EF-8945-E798A4AADE38}" srcOrd="1" destOrd="0" parTransId="{95CF456D-E08E-4FA1-A962-39BEF6A02E50}" sibTransId="{176A1D7A-39A1-4A0B-A8AB-F6B9B43CAB46}"/>
    <dgm:cxn modelId="{BAF8FA18-2689-4B29-89B8-D23355529D05}" type="presOf" srcId="{F47A209B-ED95-45EF-8945-E798A4AADE38}" destId="{74146991-5718-44F5-8130-DC414C4F529E}" srcOrd="0" destOrd="0" presId="urn:microsoft.com/office/officeart/2005/8/layout/default"/>
    <dgm:cxn modelId="{0F719E29-8562-4C88-8E00-D2B9E7224E99}" srcId="{2B4C88E1-8590-454C-89AC-775904CD4CC4}" destId="{6E0D16A4-FC31-430F-B428-F778008CAAA0}" srcOrd="2" destOrd="0" parTransId="{469F2499-AA68-41E5-8302-63125A7CBCA4}" sibTransId="{87768DC7-A654-4F2A-81CE-0A95B5FFF1B8}"/>
    <dgm:cxn modelId="{C4F2E72A-CEA5-4E7C-B11A-3452FA1AECCE}" type="presOf" srcId="{68BED8A0-A9F9-4806-9EED-CC6270F0F354}" destId="{C8C338DE-1F7E-484F-BEE9-2273F92849D1}" srcOrd="0" destOrd="0" presId="urn:microsoft.com/office/officeart/2005/8/layout/default"/>
    <dgm:cxn modelId="{DE9D1C65-37A4-485C-BCD6-7231A09DBEFF}" type="presOf" srcId="{2B4C88E1-8590-454C-89AC-775904CD4CC4}" destId="{AAD7DC28-DBAF-44C7-B826-28F3836CD8A6}" srcOrd="0" destOrd="0" presId="urn:microsoft.com/office/officeart/2005/8/layout/default"/>
    <dgm:cxn modelId="{4ABD3378-5FB4-4F58-8D48-7AAD1F88A11A}" type="presOf" srcId="{50BD04FB-F05B-4FBF-A226-F67C6C4AA044}" destId="{65211E8E-8F4E-42DD-AF0D-440B32E0C0A5}" srcOrd="0" destOrd="0" presId="urn:microsoft.com/office/officeart/2005/8/layout/default"/>
    <dgm:cxn modelId="{FF0F7EA8-2582-4BC4-A63D-37A84A522739}" srcId="{2B4C88E1-8590-454C-89AC-775904CD4CC4}" destId="{50BD04FB-F05B-4FBF-A226-F67C6C4AA044}" srcOrd="4" destOrd="0" parTransId="{B2FC19FD-69CA-4EED-A6F8-190D3E0E1E5C}" sibTransId="{82A3C81C-B3B1-48D5-BD7D-1B73D806D196}"/>
    <dgm:cxn modelId="{CBFA7AB3-D74F-4B21-8961-841E9B93ED29}" type="presOf" srcId="{27A2BADA-C85C-488E-B9C5-9C1A5E548830}" destId="{EED68660-49B1-4CE0-9D41-9F1FDBFFB6CB}" srcOrd="0" destOrd="0" presId="urn:microsoft.com/office/officeart/2005/8/layout/default"/>
    <dgm:cxn modelId="{575B3DB7-310E-4623-AED4-6B15B6B0BF66}" srcId="{2B4C88E1-8590-454C-89AC-775904CD4CC4}" destId="{27A2BADA-C85C-488E-B9C5-9C1A5E548830}" srcOrd="3" destOrd="0" parTransId="{1AB40000-69A3-4863-A633-B0498174BEA0}" sibTransId="{143C4204-8632-44BF-B6AD-24D30E9003BB}"/>
    <dgm:cxn modelId="{4696B4BA-EF6E-4135-8407-9DF14BF2102A}" srcId="{2B4C88E1-8590-454C-89AC-775904CD4CC4}" destId="{68BED8A0-A9F9-4806-9EED-CC6270F0F354}" srcOrd="0" destOrd="0" parTransId="{B4B1ABEF-CFC0-4496-84B0-C7E0573797F0}" sibTransId="{C13B56C5-CABC-42AE-BF25-0B2D1FD3B1AB}"/>
    <dgm:cxn modelId="{968A99DF-507C-48E0-9F10-A2F2FA634755}" type="presOf" srcId="{6E0D16A4-FC31-430F-B428-F778008CAAA0}" destId="{A0B85566-D781-4743-AB1A-D390A321F8B3}" srcOrd="0" destOrd="0" presId="urn:microsoft.com/office/officeart/2005/8/layout/default"/>
    <dgm:cxn modelId="{10F5FA93-E9F1-47CB-8B65-EFB19E304C7A}" type="presParOf" srcId="{AAD7DC28-DBAF-44C7-B826-28F3836CD8A6}" destId="{C8C338DE-1F7E-484F-BEE9-2273F92849D1}" srcOrd="0" destOrd="0" presId="urn:microsoft.com/office/officeart/2005/8/layout/default"/>
    <dgm:cxn modelId="{18046B90-AD26-4753-AB46-891997FF4147}" type="presParOf" srcId="{AAD7DC28-DBAF-44C7-B826-28F3836CD8A6}" destId="{9F40D721-572E-4AE0-8CBB-5E906AFC17CD}" srcOrd="1" destOrd="0" presId="urn:microsoft.com/office/officeart/2005/8/layout/default"/>
    <dgm:cxn modelId="{B67A96EB-1209-4150-9A95-FE80AB58A5A3}" type="presParOf" srcId="{AAD7DC28-DBAF-44C7-B826-28F3836CD8A6}" destId="{74146991-5718-44F5-8130-DC414C4F529E}" srcOrd="2" destOrd="0" presId="urn:microsoft.com/office/officeart/2005/8/layout/default"/>
    <dgm:cxn modelId="{E7DB2323-E6BA-4FFB-94ED-7A8CC82A6F90}" type="presParOf" srcId="{AAD7DC28-DBAF-44C7-B826-28F3836CD8A6}" destId="{1ACAD83F-6F7E-4F1C-AE40-DD65C1FC91D5}" srcOrd="3" destOrd="0" presId="urn:microsoft.com/office/officeart/2005/8/layout/default"/>
    <dgm:cxn modelId="{2680DB2D-9E97-4023-9871-EAFD3799115D}" type="presParOf" srcId="{AAD7DC28-DBAF-44C7-B826-28F3836CD8A6}" destId="{A0B85566-D781-4743-AB1A-D390A321F8B3}" srcOrd="4" destOrd="0" presId="urn:microsoft.com/office/officeart/2005/8/layout/default"/>
    <dgm:cxn modelId="{16E95659-392B-42B5-9D41-85D7F048C15E}" type="presParOf" srcId="{AAD7DC28-DBAF-44C7-B826-28F3836CD8A6}" destId="{E6741E4A-DD7B-4661-910A-80FDA7903D6A}" srcOrd="5" destOrd="0" presId="urn:microsoft.com/office/officeart/2005/8/layout/default"/>
    <dgm:cxn modelId="{AADCFB12-98CA-4F77-AF9F-36AE95374F61}" type="presParOf" srcId="{AAD7DC28-DBAF-44C7-B826-28F3836CD8A6}" destId="{EED68660-49B1-4CE0-9D41-9F1FDBFFB6CB}" srcOrd="6" destOrd="0" presId="urn:microsoft.com/office/officeart/2005/8/layout/default"/>
    <dgm:cxn modelId="{6B184F1C-EF23-49CB-B2E6-C8D2659959BE}" type="presParOf" srcId="{AAD7DC28-DBAF-44C7-B826-28F3836CD8A6}" destId="{8B88E29F-59FE-4D01-A735-1CB29D114B65}" srcOrd="7" destOrd="0" presId="urn:microsoft.com/office/officeart/2005/8/layout/default"/>
    <dgm:cxn modelId="{7FD2149F-7B14-4E92-903F-27CADE808FCD}" type="presParOf" srcId="{AAD7DC28-DBAF-44C7-B826-28F3836CD8A6}" destId="{65211E8E-8F4E-42DD-AF0D-440B32E0C0A5}"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A4BA5D-2C93-4879-87A0-3F241B16F7FE}" type="doc">
      <dgm:prSet loTypeId="urn:microsoft.com/office/officeart/2018/2/layout/IconLabelList" loCatId="icon" qsTypeId="urn:microsoft.com/office/officeart/2005/8/quickstyle/simple1" qsCatId="simple" csTypeId="urn:microsoft.com/office/officeart/2005/8/colors/colorful2" csCatId="colorful" phldr="1"/>
      <dgm:spPr/>
      <dgm:t>
        <a:bodyPr/>
        <a:lstStyle/>
        <a:p>
          <a:endParaRPr lang="en-US"/>
        </a:p>
      </dgm:t>
    </dgm:pt>
    <dgm:pt modelId="{4215D0EE-FF48-42EF-94EC-749B5DB6973E}">
      <dgm:prSet/>
      <dgm:spPr/>
      <dgm:t>
        <a:bodyPr/>
        <a:lstStyle/>
        <a:p>
          <a:pPr>
            <a:lnSpc>
              <a:spcPct val="100000"/>
            </a:lnSpc>
          </a:pPr>
          <a:r>
            <a:rPr lang="en-US"/>
            <a:t>Review your compliance programs for alignment with new guidance.</a:t>
          </a:r>
        </a:p>
      </dgm:t>
    </dgm:pt>
    <dgm:pt modelId="{A07EC871-A4E6-4B96-BC69-61C0D5F32E20}" type="parTrans" cxnId="{702DD134-DD60-4DDE-BC9F-72C842346651}">
      <dgm:prSet/>
      <dgm:spPr/>
      <dgm:t>
        <a:bodyPr/>
        <a:lstStyle/>
        <a:p>
          <a:endParaRPr lang="en-US"/>
        </a:p>
      </dgm:t>
    </dgm:pt>
    <dgm:pt modelId="{51933895-FF3D-4D78-AC76-B534BC37B810}" type="sibTrans" cxnId="{702DD134-DD60-4DDE-BC9F-72C842346651}">
      <dgm:prSet/>
      <dgm:spPr/>
      <dgm:t>
        <a:bodyPr/>
        <a:lstStyle/>
        <a:p>
          <a:endParaRPr lang="en-US"/>
        </a:p>
      </dgm:t>
    </dgm:pt>
    <dgm:pt modelId="{E53A284F-4C13-4032-B78B-4C6B7429FE01}">
      <dgm:prSet/>
      <dgm:spPr/>
      <dgm:t>
        <a:bodyPr/>
        <a:lstStyle/>
        <a:p>
          <a:pPr>
            <a:lnSpc>
              <a:spcPct val="100000"/>
            </a:lnSpc>
          </a:pPr>
          <a:r>
            <a:rPr lang="en-US"/>
            <a:t>Submit comments on proposed rules where relevant.</a:t>
          </a:r>
        </a:p>
      </dgm:t>
    </dgm:pt>
    <dgm:pt modelId="{A8659D15-21DB-45FA-A14C-FA212914F496}" type="parTrans" cxnId="{308F1084-C447-4FFB-B204-7CC24A7F0BD7}">
      <dgm:prSet/>
      <dgm:spPr/>
      <dgm:t>
        <a:bodyPr/>
        <a:lstStyle/>
        <a:p>
          <a:endParaRPr lang="en-US"/>
        </a:p>
      </dgm:t>
    </dgm:pt>
    <dgm:pt modelId="{225D93E9-A209-4ED8-8792-94CED5979BB3}" type="sibTrans" cxnId="{308F1084-C447-4FFB-B204-7CC24A7F0BD7}">
      <dgm:prSet/>
      <dgm:spPr/>
      <dgm:t>
        <a:bodyPr/>
        <a:lstStyle/>
        <a:p>
          <a:endParaRPr lang="en-US"/>
        </a:p>
      </dgm:t>
    </dgm:pt>
    <dgm:pt modelId="{D4A5B8AA-2ED7-4A55-9A57-BAE865C19194}">
      <dgm:prSet/>
      <dgm:spPr/>
      <dgm:t>
        <a:bodyPr/>
        <a:lstStyle/>
        <a:p>
          <a:pPr>
            <a:lnSpc>
              <a:spcPct val="100000"/>
            </a:lnSpc>
          </a:pPr>
          <a:r>
            <a:rPr lang="en-US"/>
            <a:t>Prepare for upcoming deadlines.</a:t>
          </a:r>
        </a:p>
      </dgm:t>
    </dgm:pt>
    <dgm:pt modelId="{05D38B79-B533-455A-B567-5AC303AF1D5E}" type="parTrans" cxnId="{FA73021B-3B32-4115-9066-DA60F6ED8C2F}">
      <dgm:prSet/>
      <dgm:spPr/>
      <dgm:t>
        <a:bodyPr/>
        <a:lstStyle/>
        <a:p>
          <a:endParaRPr lang="en-US"/>
        </a:p>
      </dgm:t>
    </dgm:pt>
    <dgm:pt modelId="{D7449C7E-7233-44BE-B4F1-AE23BA2E8EDF}" type="sibTrans" cxnId="{FA73021B-3B32-4115-9066-DA60F6ED8C2F}">
      <dgm:prSet/>
      <dgm:spPr/>
      <dgm:t>
        <a:bodyPr/>
        <a:lstStyle/>
        <a:p>
          <a:endParaRPr lang="en-US"/>
        </a:p>
      </dgm:t>
    </dgm:pt>
    <dgm:pt modelId="{815BDC7F-0A36-4F63-A9D3-52FF98F5F305}" type="pres">
      <dgm:prSet presAssocID="{2EA4BA5D-2C93-4879-87A0-3F241B16F7FE}" presName="root" presStyleCnt="0">
        <dgm:presLayoutVars>
          <dgm:dir/>
          <dgm:resizeHandles val="exact"/>
        </dgm:presLayoutVars>
      </dgm:prSet>
      <dgm:spPr/>
    </dgm:pt>
    <dgm:pt modelId="{44E9B64D-2B08-4A61-BD71-9592744726CF}" type="pres">
      <dgm:prSet presAssocID="{4215D0EE-FF48-42EF-94EC-749B5DB6973E}" presName="compNode" presStyleCnt="0"/>
      <dgm:spPr/>
    </dgm:pt>
    <dgm:pt modelId="{DC101530-0DB5-43C8-9D5D-9455DD4E0378}" type="pres">
      <dgm:prSet presAssocID="{4215D0EE-FF48-42EF-94EC-749B5DB6973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 List"/>
        </a:ext>
      </dgm:extLst>
    </dgm:pt>
    <dgm:pt modelId="{14F50B06-9046-4D97-9A6C-5F8C61AB5FE9}" type="pres">
      <dgm:prSet presAssocID="{4215D0EE-FF48-42EF-94EC-749B5DB6973E}" presName="spaceRect" presStyleCnt="0"/>
      <dgm:spPr/>
    </dgm:pt>
    <dgm:pt modelId="{CD293922-7EC8-4F22-AFB8-A035ECA316B0}" type="pres">
      <dgm:prSet presAssocID="{4215D0EE-FF48-42EF-94EC-749B5DB6973E}" presName="textRect" presStyleLbl="revTx" presStyleIdx="0" presStyleCnt="3">
        <dgm:presLayoutVars>
          <dgm:chMax val="1"/>
          <dgm:chPref val="1"/>
        </dgm:presLayoutVars>
      </dgm:prSet>
      <dgm:spPr/>
    </dgm:pt>
    <dgm:pt modelId="{78DF9698-E5CC-465F-8989-0B1D54703CF9}" type="pres">
      <dgm:prSet presAssocID="{51933895-FF3D-4D78-AC76-B534BC37B810}" presName="sibTrans" presStyleCnt="0"/>
      <dgm:spPr/>
    </dgm:pt>
    <dgm:pt modelId="{8A724778-0FE2-427E-9EBC-F42C66FD6F8A}" type="pres">
      <dgm:prSet presAssocID="{E53A284F-4C13-4032-B78B-4C6B7429FE01}" presName="compNode" presStyleCnt="0"/>
      <dgm:spPr/>
    </dgm:pt>
    <dgm:pt modelId="{D6965052-4C58-4E26-8EA5-DD4474F8D47B}" type="pres">
      <dgm:prSet presAssocID="{E53A284F-4C13-4032-B78B-4C6B7429FE0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ubtitles"/>
        </a:ext>
      </dgm:extLst>
    </dgm:pt>
    <dgm:pt modelId="{91D030CF-C6BD-4E97-B445-F15C89858916}" type="pres">
      <dgm:prSet presAssocID="{E53A284F-4C13-4032-B78B-4C6B7429FE01}" presName="spaceRect" presStyleCnt="0"/>
      <dgm:spPr/>
    </dgm:pt>
    <dgm:pt modelId="{0973B8DE-77ED-492D-AD47-8C489FC4C81F}" type="pres">
      <dgm:prSet presAssocID="{E53A284F-4C13-4032-B78B-4C6B7429FE01}" presName="textRect" presStyleLbl="revTx" presStyleIdx="1" presStyleCnt="3">
        <dgm:presLayoutVars>
          <dgm:chMax val="1"/>
          <dgm:chPref val="1"/>
        </dgm:presLayoutVars>
      </dgm:prSet>
      <dgm:spPr/>
    </dgm:pt>
    <dgm:pt modelId="{A264FDA3-3AA1-47F3-BA08-DB7804A65D13}" type="pres">
      <dgm:prSet presAssocID="{225D93E9-A209-4ED8-8792-94CED5979BB3}" presName="sibTrans" presStyleCnt="0"/>
      <dgm:spPr/>
    </dgm:pt>
    <dgm:pt modelId="{61F49DA6-F692-4036-A281-2D7FD347C63A}" type="pres">
      <dgm:prSet presAssocID="{D4A5B8AA-2ED7-4A55-9A57-BAE865C19194}" presName="compNode" presStyleCnt="0"/>
      <dgm:spPr/>
    </dgm:pt>
    <dgm:pt modelId="{9AB57104-7BA2-4CCE-939E-63A9835A8E5C}" type="pres">
      <dgm:prSet presAssocID="{D4A5B8AA-2ED7-4A55-9A57-BAE865C1919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topwatch"/>
        </a:ext>
      </dgm:extLst>
    </dgm:pt>
    <dgm:pt modelId="{69A494E0-3064-440C-8CA9-AD2565E95132}" type="pres">
      <dgm:prSet presAssocID="{D4A5B8AA-2ED7-4A55-9A57-BAE865C19194}" presName="spaceRect" presStyleCnt="0"/>
      <dgm:spPr/>
    </dgm:pt>
    <dgm:pt modelId="{3546A5CF-1A94-4B30-8AC2-C5FAB7C4CBA2}" type="pres">
      <dgm:prSet presAssocID="{D4A5B8AA-2ED7-4A55-9A57-BAE865C19194}" presName="textRect" presStyleLbl="revTx" presStyleIdx="2" presStyleCnt="3">
        <dgm:presLayoutVars>
          <dgm:chMax val="1"/>
          <dgm:chPref val="1"/>
        </dgm:presLayoutVars>
      </dgm:prSet>
      <dgm:spPr/>
    </dgm:pt>
  </dgm:ptLst>
  <dgm:cxnLst>
    <dgm:cxn modelId="{FA73021B-3B32-4115-9066-DA60F6ED8C2F}" srcId="{2EA4BA5D-2C93-4879-87A0-3F241B16F7FE}" destId="{D4A5B8AA-2ED7-4A55-9A57-BAE865C19194}" srcOrd="2" destOrd="0" parTransId="{05D38B79-B533-455A-B567-5AC303AF1D5E}" sibTransId="{D7449C7E-7233-44BE-B4F1-AE23BA2E8EDF}"/>
    <dgm:cxn modelId="{A1710B1C-19E8-46AA-8273-89796D3179AE}" type="presOf" srcId="{E53A284F-4C13-4032-B78B-4C6B7429FE01}" destId="{0973B8DE-77ED-492D-AD47-8C489FC4C81F}" srcOrd="0" destOrd="0" presId="urn:microsoft.com/office/officeart/2018/2/layout/IconLabelList"/>
    <dgm:cxn modelId="{702DD134-DD60-4DDE-BC9F-72C842346651}" srcId="{2EA4BA5D-2C93-4879-87A0-3F241B16F7FE}" destId="{4215D0EE-FF48-42EF-94EC-749B5DB6973E}" srcOrd="0" destOrd="0" parTransId="{A07EC871-A4E6-4B96-BC69-61C0D5F32E20}" sibTransId="{51933895-FF3D-4D78-AC76-B534BC37B810}"/>
    <dgm:cxn modelId="{302BDE57-D62A-43E4-8C52-591554CB16B1}" type="presOf" srcId="{4215D0EE-FF48-42EF-94EC-749B5DB6973E}" destId="{CD293922-7EC8-4F22-AFB8-A035ECA316B0}" srcOrd="0" destOrd="0" presId="urn:microsoft.com/office/officeart/2018/2/layout/IconLabelList"/>
    <dgm:cxn modelId="{308F1084-C447-4FFB-B204-7CC24A7F0BD7}" srcId="{2EA4BA5D-2C93-4879-87A0-3F241B16F7FE}" destId="{E53A284F-4C13-4032-B78B-4C6B7429FE01}" srcOrd="1" destOrd="0" parTransId="{A8659D15-21DB-45FA-A14C-FA212914F496}" sibTransId="{225D93E9-A209-4ED8-8792-94CED5979BB3}"/>
    <dgm:cxn modelId="{EB88B7BF-D38E-4C16-B59E-0C7358D4AD18}" type="presOf" srcId="{D4A5B8AA-2ED7-4A55-9A57-BAE865C19194}" destId="{3546A5CF-1A94-4B30-8AC2-C5FAB7C4CBA2}" srcOrd="0" destOrd="0" presId="urn:microsoft.com/office/officeart/2018/2/layout/IconLabelList"/>
    <dgm:cxn modelId="{37EBD2F0-ECE2-4340-914F-EA58C2CDABF7}" type="presOf" srcId="{2EA4BA5D-2C93-4879-87A0-3F241B16F7FE}" destId="{815BDC7F-0A36-4F63-A9D3-52FF98F5F305}" srcOrd="0" destOrd="0" presId="urn:microsoft.com/office/officeart/2018/2/layout/IconLabelList"/>
    <dgm:cxn modelId="{2B567BDC-7F3E-4AC5-B0F9-6B81743B1DB4}" type="presParOf" srcId="{815BDC7F-0A36-4F63-A9D3-52FF98F5F305}" destId="{44E9B64D-2B08-4A61-BD71-9592744726CF}" srcOrd="0" destOrd="0" presId="urn:microsoft.com/office/officeart/2018/2/layout/IconLabelList"/>
    <dgm:cxn modelId="{D2F7C878-2B8F-4962-A1AE-380895AFE5ED}" type="presParOf" srcId="{44E9B64D-2B08-4A61-BD71-9592744726CF}" destId="{DC101530-0DB5-43C8-9D5D-9455DD4E0378}" srcOrd="0" destOrd="0" presId="urn:microsoft.com/office/officeart/2018/2/layout/IconLabelList"/>
    <dgm:cxn modelId="{8C13CB8C-A292-426E-9FEF-6C00DF5609BA}" type="presParOf" srcId="{44E9B64D-2B08-4A61-BD71-9592744726CF}" destId="{14F50B06-9046-4D97-9A6C-5F8C61AB5FE9}" srcOrd="1" destOrd="0" presId="urn:microsoft.com/office/officeart/2018/2/layout/IconLabelList"/>
    <dgm:cxn modelId="{4ADD8A2D-FE20-4BB3-A22F-073740D88F8F}" type="presParOf" srcId="{44E9B64D-2B08-4A61-BD71-9592744726CF}" destId="{CD293922-7EC8-4F22-AFB8-A035ECA316B0}" srcOrd="2" destOrd="0" presId="urn:microsoft.com/office/officeart/2018/2/layout/IconLabelList"/>
    <dgm:cxn modelId="{C4BFB4CF-BF4C-4900-B470-E26FB1714FDC}" type="presParOf" srcId="{815BDC7F-0A36-4F63-A9D3-52FF98F5F305}" destId="{78DF9698-E5CC-465F-8989-0B1D54703CF9}" srcOrd="1" destOrd="0" presId="urn:microsoft.com/office/officeart/2018/2/layout/IconLabelList"/>
    <dgm:cxn modelId="{B369E51F-ABBF-4F45-AC70-0CCF87D92FE3}" type="presParOf" srcId="{815BDC7F-0A36-4F63-A9D3-52FF98F5F305}" destId="{8A724778-0FE2-427E-9EBC-F42C66FD6F8A}" srcOrd="2" destOrd="0" presId="urn:microsoft.com/office/officeart/2018/2/layout/IconLabelList"/>
    <dgm:cxn modelId="{CE691794-762A-457D-BDCF-B5AB3F97BE96}" type="presParOf" srcId="{8A724778-0FE2-427E-9EBC-F42C66FD6F8A}" destId="{D6965052-4C58-4E26-8EA5-DD4474F8D47B}" srcOrd="0" destOrd="0" presId="urn:microsoft.com/office/officeart/2018/2/layout/IconLabelList"/>
    <dgm:cxn modelId="{9BB93C8B-D358-430D-BD56-D718479A25E7}" type="presParOf" srcId="{8A724778-0FE2-427E-9EBC-F42C66FD6F8A}" destId="{91D030CF-C6BD-4E97-B445-F15C89858916}" srcOrd="1" destOrd="0" presId="urn:microsoft.com/office/officeart/2018/2/layout/IconLabelList"/>
    <dgm:cxn modelId="{2BBD815C-342E-40C6-8483-4BEB26C05467}" type="presParOf" srcId="{8A724778-0FE2-427E-9EBC-F42C66FD6F8A}" destId="{0973B8DE-77ED-492D-AD47-8C489FC4C81F}" srcOrd="2" destOrd="0" presId="urn:microsoft.com/office/officeart/2018/2/layout/IconLabelList"/>
    <dgm:cxn modelId="{7262D365-7A1C-488A-A22C-141E3785D88B}" type="presParOf" srcId="{815BDC7F-0A36-4F63-A9D3-52FF98F5F305}" destId="{A264FDA3-3AA1-47F3-BA08-DB7804A65D13}" srcOrd="3" destOrd="0" presId="urn:microsoft.com/office/officeart/2018/2/layout/IconLabelList"/>
    <dgm:cxn modelId="{1BE1F94A-17CD-4FAF-A4D4-AB2200A1B2A6}" type="presParOf" srcId="{815BDC7F-0A36-4F63-A9D3-52FF98F5F305}" destId="{61F49DA6-F692-4036-A281-2D7FD347C63A}" srcOrd="4" destOrd="0" presId="urn:microsoft.com/office/officeart/2018/2/layout/IconLabelList"/>
    <dgm:cxn modelId="{A0CEFD35-FDD8-4343-83E9-12694D29EFF4}" type="presParOf" srcId="{61F49DA6-F692-4036-A281-2D7FD347C63A}" destId="{9AB57104-7BA2-4CCE-939E-63A9835A8E5C}" srcOrd="0" destOrd="0" presId="urn:microsoft.com/office/officeart/2018/2/layout/IconLabelList"/>
    <dgm:cxn modelId="{25232A48-9CEA-433E-8F51-B429FC636AEF}" type="presParOf" srcId="{61F49DA6-F692-4036-A281-2D7FD347C63A}" destId="{69A494E0-3064-440C-8CA9-AD2565E95132}" srcOrd="1" destOrd="0" presId="urn:microsoft.com/office/officeart/2018/2/layout/IconLabelList"/>
    <dgm:cxn modelId="{49028AE1-BF16-45AD-BEBC-AFA71D106D05}" type="presParOf" srcId="{61F49DA6-F692-4036-A281-2D7FD347C63A}" destId="{3546A5CF-1A94-4B30-8AC2-C5FAB7C4CBA2}"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C338DE-1F7E-484F-BEE9-2273F92849D1}">
      <dsp:nvSpPr>
        <dsp:cNvPr id="0" name=""/>
        <dsp:cNvSpPr/>
      </dsp:nvSpPr>
      <dsp:spPr>
        <a:xfrm>
          <a:off x="3392" y="235606"/>
          <a:ext cx="2691634" cy="1614980"/>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2025 SAR “Stats”</a:t>
          </a:r>
        </a:p>
      </dsp:txBody>
      <dsp:txXfrm>
        <a:off x="3392" y="235606"/>
        <a:ext cx="2691634" cy="1614980"/>
      </dsp:txXfrm>
    </dsp:sp>
    <dsp:sp modelId="{74146991-5718-44F5-8130-DC414C4F529E}">
      <dsp:nvSpPr>
        <dsp:cNvPr id="0" name=""/>
        <dsp:cNvSpPr/>
      </dsp:nvSpPr>
      <dsp:spPr>
        <a:xfrm>
          <a:off x="2964190" y="235606"/>
          <a:ext cx="2691634" cy="1614980"/>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dirty="0">
              <a:latin typeface="Arial"/>
              <a:cs typeface="Arial"/>
            </a:rPr>
            <a:t>FinCEN Advisory Health Care Fraud Schemes Targeting Medicare, Medicaid, &amp; State Health Care</a:t>
          </a:r>
        </a:p>
      </dsp:txBody>
      <dsp:txXfrm>
        <a:off x="2964190" y="235606"/>
        <a:ext cx="2691634" cy="1614980"/>
      </dsp:txXfrm>
    </dsp:sp>
    <dsp:sp modelId="{A0B85566-D781-4743-AB1A-D390A321F8B3}">
      <dsp:nvSpPr>
        <dsp:cNvPr id="0" name=""/>
        <dsp:cNvSpPr/>
      </dsp:nvSpPr>
      <dsp:spPr>
        <a:xfrm>
          <a:off x="5924987" y="235606"/>
          <a:ext cx="2691634" cy="1614980"/>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FinCEN Notice </a:t>
          </a:r>
        </a:p>
        <a:p>
          <a:pPr marL="0" lvl="0" indent="0" algn="ctr" defTabSz="977900">
            <a:lnSpc>
              <a:spcPct val="90000"/>
            </a:lnSpc>
            <a:spcBef>
              <a:spcPct val="0"/>
            </a:spcBef>
            <a:spcAft>
              <a:spcPct val="35000"/>
            </a:spcAft>
            <a:buNone/>
          </a:pPr>
          <a:r>
            <a:rPr lang="en-US" sz="2200" kern="1200"/>
            <a:t>Financially Motivated Sextortion</a:t>
          </a:r>
        </a:p>
      </dsp:txBody>
      <dsp:txXfrm>
        <a:off x="5924987" y="235606"/>
        <a:ext cx="2691634" cy="1614980"/>
      </dsp:txXfrm>
    </dsp:sp>
    <dsp:sp modelId="{EED68660-49B1-4CE0-9D41-9F1FDBFFB6CB}">
      <dsp:nvSpPr>
        <dsp:cNvPr id="0" name=""/>
        <dsp:cNvSpPr/>
      </dsp:nvSpPr>
      <dsp:spPr>
        <a:xfrm>
          <a:off x="8889176" y="253016"/>
          <a:ext cx="2691634" cy="1614980"/>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New Section 311 “designee” – </a:t>
          </a:r>
        </a:p>
        <a:p>
          <a:pPr marL="0" lvl="0" indent="0" algn="ctr" defTabSz="977900">
            <a:lnSpc>
              <a:spcPct val="90000"/>
            </a:lnSpc>
            <a:spcBef>
              <a:spcPct val="0"/>
            </a:spcBef>
            <a:spcAft>
              <a:spcPct val="35000"/>
            </a:spcAft>
            <a:buNone/>
          </a:pPr>
          <a:r>
            <a:rPr lang="en-US" sz="2200" kern="1200" dirty="0" err="1"/>
            <a:t>MBaer</a:t>
          </a:r>
          <a:endParaRPr lang="en-US" sz="2200" kern="1200" dirty="0"/>
        </a:p>
      </dsp:txBody>
      <dsp:txXfrm>
        <a:off x="8889176" y="253016"/>
        <a:ext cx="2691634" cy="1614980"/>
      </dsp:txXfrm>
    </dsp:sp>
    <dsp:sp modelId="{2E9D8A0F-4B40-4DC7-B347-355F9604F763}">
      <dsp:nvSpPr>
        <dsp:cNvPr id="0" name=""/>
        <dsp:cNvSpPr/>
      </dsp:nvSpPr>
      <dsp:spPr>
        <a:xfrm>
          <a:off x="1483791" y="2119750"/>
          <a:ext cx="2691634" cy="1614980"/>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2026 </a:t>
          </a:r>
        </a:p>
        <a:p>
          <a:pPr marL="0" lvl="0" indent="0" algn="ctr" defTabSz="977900">
            <a:lnSpc>
              <a:spcPct val="90000"/>
            </a:lnSpc>
            <a:spcBef>
              <a:spcPct val="0"/>
            </a:spcBef>
            <a:spcAft>
              <a:spcPct val="35000"/>
            </a:spcAft>
            <a:buNone/>
          </a:pPr>
          <a:r>
            <a:rPr lang="en-US" sz="2200" kern="1200"/>
            <a:t>NMLRA, NTFRA, NPFRA </a:t>
          </a:r>
        </a:p>
      </dsp:txBody>
      <dsp:txXfrm>
        <a:off x="1483791" y="2119750"/>
        <a:ext cx="2691634" cy="1614980"/>
      </dsp:txXfrm>
    </dsp:sp>
    <dsp:sp modelId="{CF24FDA9-5010-4676-914A-585E5E747097}">
      <dsp:nvSpPr>
        <dsp:cNvPr id="0" name=""/>
        <dsp:cNvSpPr/>
      </dsp:nvSpPr>
      <dsp:spPr>
        <a:xfrm>
          <a:off x="4444588" y="2119750"/>
          <a:ext cx="2691634" cy="1614980"/>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Latest FATF listing of “jurisdictions under Increased Monitoring </a:t>
          </a:r>
          <a:br>
            <a:rPr lang="en-US" sz="2200" kern="1200" dirty="0"/>
          </a:br>
          <a:r>
            <a:rPr lang="en-US" sz="2200" kern="1200" dirty="0"/>
            <a:t>(</a:t>
          </a:r>
          <a:r>
            <a:rPr lang="en-US" sz="2200" i="1" kern="1200" dirty="0"/>
            <a:t>e.g.</a:t>
          </a:r>
          <a:r>
            <a:rPr lang="en-US" sz="2200" kern="1200" dirty="0"/>
            <a:t>, the “grey list”)</a:t>
          </a:r>
        </a:p>
      </dsp:txBody>
      <dsp:txXfrm>
        <a:off x="4444588" y="2119750"/>
        <a:ext cx="2691634" cy="1614980"/>
      </dsp:txXfrm>
    </dsp:sp>
    <dsp:sp modelId="{4EBC3059-11F7-422F-81B7-985D29099191}">
      <dsp:nvSpPr>
        <dsp:cNvPr id="0" name=""/>
        <dsp:cNvSpPr/>
      </dsp:nvSpPr>
      <dsp:spPr>
        <a:xfrm>
          <a:off x="7405386" y="2119750"/>
          <a:ext cx="2691634" cy="1614980"/>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Treasury Whistleblower Program</a:t>
          </a:r>
        </a:p>
      </dsp:txBody>
      <dsp:txXfrm>
        <a:off x="7405386" y="2119750"/>
        <a:ext cx="2691634" cy="16149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C338DE-1F7E-484F-BEE9-2273F92849D1}">
      <dsp:nvSpPr>
        <dsp:cNvPr id="0" name=""/>
        <dsp:cNvSpPr/>
      </dsp:nvSpPr>
      <dsp:spPr>
        <a:xfrm>
          <a:off x="904750" y="371"/>
          <a:ext cx="3053534" cy="1832120"/>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2025 ACH Volumes – A New Record</a:t>
          </a:r>
        </a:p>
      </dsp:txBody>
      <dsp:txXfrm>
        <a:off x="904750" y="371"/>
        <a:ext cx="3053534" cy="1832120"/>
      </dsp:txXfrm>
    </dsp:sp>
    <dsp:sp modelId="{74146991-5718-44F5-8130-DC414C4F529E}">
      <dsp:nvSpPr>
        <dsp:cNvPr id="0" name=""/>
        <dsp:cNvSpPr/>
      </dsp:nvSpPr>
      <dsp:spPr>
        <a:xfrm>
          <a:off x="4263638" y="371"/>
          <a:ext cx="3053534" cy="1832120"/>
        </a:xfrm>
        <a:prstGeom prst="rect">
          <a:avLst/>
        </a:prstGeom>
        <a:gradFill rotWithShape="0">
          <a:gsLst>
            <a:gs pos="0">
              <a:schemeClr val="accent3">
                <a:hueOff val="-1053061"/>
                <a:satOff val="-2141"/>
                <a:lumOff val="2402"/>
                <a:alphaOff val="0"/>
                <a:lumMod val="110000"/>
                <a:satMod val="105000"/>
                <a:tint val="67000"/>
              </a:schemeClr>
            </a:gs>
            <a:gs pos="50000">
              <a:schemeClr val="accent3">
                <a:hueOff val="-1053061"/>
                <a:satOff val="-2141"/>
                <a:lumOff val="2402"/>
                <a:alphaOff val="0"/>
                <a:lumMod val="105000"/>
                <a:satMod val="103000"/>
                <a:tint val="73000"/>
              </a:schemeClr>
            </a:gs>
            <a:gs pos="100000">
              <a:schemeClr val="accent3">
                <a:hueOff val="-1053061"/>
                <a:satOff val="-2141"/>
                <a:lumOff val="24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NACHA – Availability of Non-Same-Day Credits</a:t>
          </a:r>
        </a:p>
      </dsp:txBody>
      <dsp:txXfrm>
        <a:off x="4263638" y="371"/>
        <a:ext cx="3053534" cy="1832120"/>
      </dsp:txXfrm>
    </dsp:sp>
    <dsp:sp modelId="{A0B85566-D781-4743-AB1A-D390A321F8B3}">
      <dsp:nvSpPr>
        <dsp:cNvPr id="0" name=""/>
        <dsp:cNvSpPr/>
      </dsp:nvSpPr>
      <dsp:spPr>
        <a:xfrm>
          <a:off x="7622526" y="371"/>
          <a:ext cx="3053534" cy="1832120"/>
        </a:xfrm>
        <a:prstGeom prst="rect">
          <a:avLst/>
        </a:prstGeom>
        <a:gradFill rotWithShape="0">
          <a:gsLst>
            <a:gs pos="0">
              <a:schemeClr val="accent3">
                <a:hueOff val="-2106121"/>
                <a:satOff val="-4283"/>
                <a:lumOff val="4803"/>
                <a:alphaOff val="0"/>
                <a:lumMod val="110000"/>
                <a:satMod val="105000"/>
                <a:tint val="67000"/>
              </a:schemeClr>
            </a:gs>
            <a:gs pos="50000">
              <a:schemeClr val="accent3">
                <a:hueOff val="-2106121"/>
                <a:satOff val="-4283"/>
                <a:lumOff val="4803"/>
                <a:alphaOff val="0"/>
                <a:lumMod val="105000"/>
                <a:satMod val="103000"/>
                <a:tint val="73000"/>
              </a:schemeClr>
            </a:gs>
            <a:gs pos="100000">
              <a:schemeClr val="accent3">
                <a:hueOff val="-2106121"/>
                <a:satOff val="-4283"/>
                <a:lumOff val="480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NACHA – Fraud Monitoring – Phase 1</a:t>
          </a:r>
        </a:p>
      </dsp:txBody>
      <dsp:txXfrm>
        <a:off x="7622526" y="371"/>
        <a:ext cx="3053534" cy="1832120"/>
      </dsp:txXfrm>
    </dsp:sp>
    <dsp:sp modelId="{EED68660-49B1-4CE0-9D41-9F1FDBFFB6CB}">
      <dsp:nvSpPr>
        <dsp:cNvPr id="0" name=""/>
        <dsp:cNvSpPr/>
      </dsp:nvSpPr>
      <dsp:spPr>
        <a:xfrm>
          <a:off x="2594485" y="1963812"/>
          <a:ext cx="3053534" cy="1832120"/>
        </a:xfrm>
        <a:prstGeom prst="rect">
          <a:avLst/>
        </a:prstGeom>
        <a:gradFill rotWithShape="0">
          <a:gsLst>
            <a:gs pos="0">
              <a:schemeClr val="accent3">
                <a:hueOff val="-3159182"/>
                <a:satOff val="-6424"/>
                <a:lumOff val="7205"/>
                <a:alphaOff val="0"/>
                <a:lumMod val="110000"/>
                <a:satMod val="105000"/>
                <a:tint val="67000"/>
              </a:schemeClr>
            </a:gs>
            <a:gs pos="50000">
              <a:schemeClr val="accent3">
                <a:hueOff val="-3159182"/>
                <a:satOff val="-6424"/>
                <a:lumOff val="7205"/>
                <a:alphaOff val="0"/>
                <a:lumMod val="105000"/>
                <a:satMod val="103000"/>
                <a:tint val="73000"/>
              </a:schemeClr>
            </a:gs>
            <a:gs pos="100000">
              <a:schemeClr val="accent3">
                <a:hueOff val="-3159182"/>
                <a:satOff val="-6424"/>
                <a:lumOff val="720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Proof of Audit Attestations</a:t>
          </a:r>
        </a:p>
      </dsp:txBody>
      <dsp:txXfrm>
        <a:off x="2594485" y="1963812"/>
        <a:ext cx="3053534" cy="1832120"/>
      </dsp:txXfrm>
    </dsp:sp>
    <dsp:sp modelId="{65211E8E-8F4E-42DD-AF0D-440B32E0C0A5}">
      <dsp:nvSpPr>
        <dsp:cNvPr id="0" name=""/>
        <dsp:cNvSpPr/>
      </dsp:nvSpPr>
      <dsp:spPr>
        <a:xfrm>
          <a:off x="6159914" y="1951061"/>
          <a:ext cx="3053534" cy="1832120"/>
        </a:xfrm>
        <a:prstGeom prst="rect">
          <a:avLst/>
        </a:prstGeom>
        <a:gradFill rotWithShape="0">
          <a:gsLst>
            <a:gs pos="0">
              <a:schemeClr val="accent3">
                <a:hueOff val="-4212242"/>
                <a:satOff val="-8566"/>
                <a:lumOff val="9607"/>
                <a:alphaOff val="0"/>
                <a:lumMod val="110000"/>
                <a:satMod val="105000"/>
                <a:tint val="67000"/>
              </a:schemeClr>
            </a:gs>
            <a:gs pos="50000">
              <a:schemeClr val="accent3">
                <a:hueOff val="-4212242"/>
                <a:satOff val="-8566"/>
                <a:lumOff val="9607"/>
                <a:alphaOff val="0"/>
                <a:lumMod val="105000"/>
                <a:satMod val="103000"/>
                <a:tint val="73000"/>
              </a:schemeClr>
            </a:gs>
            <a:gs pos="100000">
              <a:schemeClr val="accent3">
                <a:hueOff val="-4212242"/>
                <a:satOff val="-8566"/>
                <a:lumOff val="960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ClrTx/>
            <a:buSzTx/>
            <a:buFont typeface="Arial" panose="020B0604020202020204" pitchFamily="34" charset="0"/>
            <a:buNone/>
          </a:pPr>
          <a:r>
            <a:rPr lang="en-US" sz="3000" kern="1200"/>
            <a:t>FTC “Alerts”</a:t>
          </a:r>
        </a:p>
      </dsp:txBody>
      <dsp:txXfrm>
        <a:off x="6159914" y="1951061"/>
        <a:ext cx="3053534" cy="18321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101530-0DB5-43C8-9D5D-9455DD4E0378}">
      <dsp:nvSpPr>
        <dsp:cNvPr id="0" name=""/>
        <dsp:cNvSpPr/>
      </dsp:nvSpPr>
      <dsp:spPr>
        <a:xfrm>
          <a:off x="1130962" y="680359"/>
          <a:ext cx="1497740" cy="149774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293922-7EC8-4F22-AFB8-A035ECA316B0}">
      <dsp:nvSpPr>
        <dsp:cNvPr id="0" name=""/>
        <dsp:cNvSpPr/>
      </dsp:nvSpPr>
      <dsp:spPr>
        <a:xfrm>
          <a:off x="215676" y="2569590"/>
          <a:ext cx="332831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Review your compliance programs for alignment with new guidance.</a:t>
          </a:r>
        </a:p>
      </dsp:txBody>
      <dsp:txXfrm>
        <a:off x="215676" y="2569590"/>
        <a:ext cx="3328312" cy="720000"/>
      </dsp:txXfrm>
    </dsp:sp>
    <dsp:sp modelId="{D6965052-4C58-4E26-8EA5-DD4474F8D47B}">
      <dsp:nvSpPr>
        <dsp:cNvPr id="0" name=""/>
        <dsp:cNvSpPr/>
      </dsp:nvSpPr>
      <dsp:spPr>
        <a:xfrm>
          <a:off x="5041729" y="680359"/>
          <a:ext cx="1497740" cy="149774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73B8DE-77ED-492D-AD47-8C489FC4C81F}">
      <dsp:nvSpPr>
        <dsp:cNvPr id="0" name=""/>
        <dsp:cNvSpPr/>
      </dsp:nvSpPr>
      <dsp:spPr>
        <a:xfrm>
          <a:off x="4126443" y="2569590"/>
          <a:ext cx="332831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Submit comments on proposed rules where relevant.</a:t>
          </a:r>
        </a:p>
      </dsp:txBody>
      <dsp:txXfrm>
        <a:off x="4126443" y="2569590"/>
        <a:ext cx="3328312" cy="720000"/>
      </dsp:txXfrm>
    </dsp:sp>
    <dsp:sp modelId="{9AB57104-7BA2-4CCE-939E-63A9835A8E5C}">
      <dsp:nvSpPr>
        <dsp:cNvPr id="0" name=""/>
        <dsp:cNvSpPr/>
      </dsp:nvSpPr>
      <dsp:spPr>
        <a:xfrm>
          <a:off x="8952496" y="680359"/>
          <a:ext cx="1497740" cy="149774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46A5CF-1A94-4B30-8AC2-C5FAB7C4CBA2}">
      <dsp:nvSpPr>
        <dsp:cNvPr id="0" name=""/>
        <dsp:cNvSpPr/>
      </dsp:nvSpPr>
      <dsp:spPr>
        <a:xfrm>
          <a:off x="8037210" y="2569590"/>
          <a:ext cx="332831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Prepare for upcoming deadlines.</a:t>
          </a:r>
        </a:p>
      </dsp:txBody>
      <dsp:txXfrm>
        <a:off x="8037210" y="2569590"/>
        <a:ext cx="3328312"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9AAD27-AF1E-3276-F64C-E24DD3C9D69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C106297-72C7-0612-7611-0739473673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371FD7E-7453-412A-9D9A-67248BEACEC8}" type="datetimeFigureOut">
              <a:rPr lang="en-GB" smtClean="0"/>
              <a:t>12/04/2026</a:t>
            </a:fld>
            <a:endParaRPr lang="en-GB"/>
          </a:p>
        </p:txBody>
      </p:sp>
      <p:sp>
        <p:nvSpPr>
          <p:cNvPr id="4" name="Footer Placeholder 3">
            <a:extLst>
              <a:ext uri="{FF2B5EF4-FFF2-40B4-BE49-F238E27FC236}">
                <a16:creationId xmlns:a16="http://schemas.microsoft.com/office/drawing/2014/main" id="{657DE446-DCD2-634E-6E7D-2B6CC9FA70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6E7209B-478D-FE16-8BB2-A67423D4E2F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D9B360-C774-49CA-835F-5A4EA981ED5F}" type="slidenum">
              <a:rPr lang="en-GB" smtClean="0"/>
              <a:t>‹#›</a:t>
            </a:fld>
            <a:endParaRPr lang="en-GB"/>
          </a:p>
        </p:txBody>
      </p:sp>
    </p:spTree>
    <p:extLst>
      <p:ext uri="{BB962C8B-B14F-4D97-AF65-F5344CB8AC3E}">
        <p14:creationId xmlns:p14="http://schemas.microsoft.com/office/powerpoint/2010/main" val="370500622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735BF1-9CEA-4069-8947-4F338367F244}" type="datetimeFigureOut">
              <a:rPr lang="en-GB" smtClean="0"/>
              <a:t>12/04/2026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5652C4-8DDB-4486-9682-2F893AB472AD}" type="slidenum">
              <a:rPr lang="en-GB" smtClean="0"/>
              <a:t>‹#›</a:t>
            </a:fld>
            <a:endParaRPr lang="en-GB"/>
          </a:p>
        </p:txBody>
      </p:sp>
    </p:spTree>
    <p:extLst>
      <p:ext uri="{BB962C8B-B14F-4D97-AF65-F5344CB8AC3E}">
        <p14:creationId xmlns:p14="http://schemas.microsoft.com/office/powerpoint/2010/main" val="1592522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orvismazars.us/forsights/2026/03/an-overview-of-the-modernization-of-the-us-regulatory-capital-framework"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home.treasury.gov/news/press-releases/sb0408"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home.treasury.gov/system/files/246/2026-NMLRA.pd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home.treasury.gov/system/files/246/2026-NMLRA.pdf"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home.treasury.gov/system/files/246/2026-NMLRA.pdf"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incen.gov/whistleblower-program"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incen.gov/system/files/2026-02/owb-whistleblower-bulletin.pdf"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incen.gov/system/files/2026-02/owb-whistleblower-bulletin.pdf"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incen.gov/system/files/2026-02/owb-whistleblower-bulletin.pdf"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incen.gov/news/news-releases/fincen-proposes-rule-pay-whistleblowers"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incen.gov/news/news-releases/fincen-proposes-rule-pay-whistleblowers"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5652C4-8DDB-4486-9682-2F893AB472AD}" type="slidenum">
              <a:rPr lang="en-GB" smtClean="0"/>
              <a:t>1</a:t>
            </a:fld>
            <a:endParaRPr lang="en-GB"/>
          </a:p>
        </p:txBody>
      </p:sp>
    </p:spTree>
    <p:extLst>
      <p:ext uri="{BB962C8B-B14F-4D97-AF65-F5344CB8AC3E}">
        <p14:creationId xmlns:p14="http://schemas.microsoft.com/office/powerpoint/2010/main" val="923956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42DB1-484D-A75E-A026-A6E93B2B4C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508FF0-5EDF-FCCB-1B74-65927B86B6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362749-A7C7-5D81-0E37-33208A010B10}"/>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5A52B3D4-9932-029E-0D3F-5D576F1206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5652C4-8DDB-4486-9682-2F893AB472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0473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An Overview of the Modernization of the US Regulatory Capital Framework | </a:t>
            </a:r>
            <a:r>
              <a:rPr lang="en-US" dirty="0" err="1">
                <a:hlinkClick r:id="rId3"/>
              </a:rPr>
              <a:t>Forvis</a:t>
            </a:r>
            <a:r>
              <a:rPr lang="en-US" dirty="0">
                <a:hlinkClick r:id="rId3"/>
              </a:rPr>
              <a:t> Mazars US</a:t>
            </a:r>
            <a:endParaRPr lang="en-US"/>
          </a:p>
        </p:txBody>
      </p:sp>
      <p:sp>
        <p:nvSpPr>
          <p:cNvPr id="4" name="Slide Number Placeholder 3"/>
          <p:cNvSpPr>
            <a:spLocks noGrp="1"/>
          </p:cNvSpPr>
          <p:nvPr>
            <p:ph type="sldNum" sz="quarter" idx="5"/>
          </p:nvPr>
        </p:nvSpPr>
        <p:spPr/>
        <p:txBody>
          <a:bodyPr/>
          <a:lstStyle/>
          <a:p>
            <a:fld id="{395652C4-8DDB-4486-9682-2F893AB472AD}" type="slidenum">
              <a:rPr lang="en-GB" smtClean="0"/>
              <a:t>14</a:t>
            </a:fld>
            <a:endParaRPr lang="en-GB"/>
          </a:p>
        </p:txBody>
      </p:sp>
    </p:spTree>
    <p:extLst>
      <p:ext uri="{BB962C8B-B14F-4D97-AF65-F5344CB8AC3E}">
        <p14:creationId xmlns:p14="http://schemas.microsoft.com/office/powerpoint/2010/main" val="3944880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07E1B-E41E-CB46-BC51-672CE154D6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D40BAB-D9A8-616B-D485-610D88E12E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F8B0B3-F8F2-FAE8-0533-A7D5C3EE147E}"/>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4C4EAF44-8D6D-0756-5910-C4CBCA421E4B}"/>
              </a:ext>
            </a:extLst>
          </p:cNvPr>
          <p:cNvSpPr>
            <a:spLocks noGrp="1"/>
          </p:cNvSpPr>
          <p:nvPr>
            <p:ph type="sldNum" sz="quarter" idx="5"/>
          </p:nvPr>
        </p:nvSpPr>
        <p:spPr/>
        <p:txBody>
          <a:bodyPr/>
          <a:lstStyle/>
          <a:p>
            <a:fld id="{395652C4-8DDB-4486-9682-2F893AB472AD}" type="slidenum">
              <a:rPr lang="en-GB" smtClean="0"/>
              <a:t>16</a:t>
            </a:fld>
            <a:endParaRPr lang="en-GB"/>
          </a:p>
        </p:txBody>
      </p:sp>
    </p:spTree>
    <p:extLst>
      <p:ext uri="{BB962C8B-B14F-4D97-AF65-F5344CB8AC3E}">
        <p14:creationId xmlns:p14="http://schemas.microsoft.com/office/powerpoint/2010/main" val="208018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E363B-7FDA-0F72-6F5B-55B901F72B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BB3C00-1282-8ECF-A579-3CFC039BA1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0B5402-A193-1761-C891-F707E5919E7E}"/>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2B9CF2DC-A10B-18D5-3B03-6D0A759507C1}"/>
              </a:ext>
            </a:extLst>
          </p:cNvPr>
          <p:cNvSpPr>
            <a:spLocks noGrp="1"/>
          </p:cNvSpPr>
          <p:nvPr>
            <p:ph type="sldNum" sz="quarter" idx="5"/>
          </p:nvPr>
        </p:nvSpPr>
        <p:spPr/>
        <p:txBody>
          <a:bodyPr/>
          <a:lstStyle/>
          <a:p>
            <a:fld id="{395652C4-8DDB-4486-9682-2F893AB472AD}" type="slidenum">
              <a:rPr lang="en-GB" smtClean="0"/>
              <a:t>17</a:t>
            </a:fld>
            <a:endParaRPr lang="en-GB"/>
          </a:p>
        </p:txBody>
      </p:sp>
    </p:spTree>
    <p:extLst>
      <p:ext uri="{BB962C8B-B14F-4D97-AF65-F5344CB8AC3E}">
        <p14:creationId xmlns:p14="http://schemas.microsoft.com/office/powerpoint/2010/main" val="284510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84348-A46D-957A-5D27-312D0A6863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FCD380-D81D-C4BB-1B7C-73C865A245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C33142-4090-AE4C-D3FA-3ED72ED269B8}"/>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90C5F4B8-DF83-346F-5D21-6E5ADDEE6624}"/>
              </a:ext>
            </a:extLst>
          </p:cNvPr>
          <p:cNvSpPr>
            <a:spLocks noGrp="1"/>
          </p:cNvSpPr>
          <p:nvPr>
            <p:ph type="sldNum" sz="quarter" idx="5"/>
          </p:nvPr>
        </p:nvSpPr>
        <p:spPr/>
        <p:txBody>
          <a:bodyPr/>
          <a:lstStyle/>
          <a:p>
            <a:fld id="{395652C4-8DDB-4486-9682-2F893AB472AD}" type="slidenum">
              <a:rPr lang="en-GB" smtClean="0"/>
              <a:t>18</a:t>
            </a:fld>
            <a:endParaRPr lang="en-GB"/>
          </a:p>
        </p:txBody>
      </p:sp>
    </p:spTree>
    <p:extLst>
      <p:ext uri="{BB962C8B-B14F-4D97-AF65-F5344CB8AC3E}">
        <p14:creationId xmlns:p14="http://schemas.microsoft.com/office/powerpoint/2010/main" val="4080062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3E966-AE6A-863B-2200-01182B7C21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E97717-CBB8-B600-6A2B-2A93C1D5EE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1E11CE-4AC8-0161-EEF4-E2C255766E79}"/>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B059190A-97DB-2F14-2319-025BCC06375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5652C4-8DDB-4486-9682-2F893AB472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7978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EAB8F-F5AC-5A28-94D6-B9F62FD5D1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7EDB53-315E-F464-AD62-B955E7AE93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042700-EF37-0276-DD7F-F7D52C2B9D0A}"/>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F6855B40-F22E-4D4D-6A81-F4A43E89D9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5652C4-8DDB-4486-9682-2F893AB472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800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BD32E-C4A1-850F-2684-570FFDCDC7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A2C058-8649-3358-EA16-53067B9566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4A2CB7-D997-40E6-C0D8-B839005F9AE1}"/>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DB5AB5F7-741D-44F5-6FA8-F8C9C9303FBA}"/>
              </a:ext>
            </a:extLst>
          </p:cNvPr>
          <p:cNvSpPr>
            <a:spLocks noGrp="1"/>
          </p:cNvSpPr>
          <p:nvPr>
            <p:ph type="sldNum" sz="quarter" idx="5"/>
          </p:nvPr>
        </p:nvSpPr>
        <p:spPr/>
        <p:txBody>
          <a:bodyPr/>
          <a:lstStyle/>
          <a:p>
            <a:fld id="{395652C4-8DDB-4486-9682-2F893AB472AD}" type="slidenum">
              <a:rPr lang="en-GB" smtClean="0"/>
              <a:t>21</a:t>
            </a:fld>
            <a:endParaRPr lang="en-GB"/>
          </a:p>
        </p:txBody>
      </p:sp>
    </p:spTree>
    <p:extLst>
      <p:ext uri="{BB962C8B-B14F-4D97-AF65-F5344CB8AC3E}">
        <p14:creationId xmlns:p14="http://schemas.microsoft.com/office/powerpoint/2010/main" val="2964458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27315-2B45-3592-E314-FDDB7E99A3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7EB5AC-4610-7E08-BAA5-897963A165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DECD0A-BC60-56C0-4CD7-62CB1670F6B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53E3949-0C22-F736-3C4A-05A32324326E}"/>
              </a:ext>
            </a:extLst>
          </p:cNvPr>
          <p:cNvSpPr>
            <a:spLocks noGrp="1"/>
          </p:cNvSpPr>
          <p:nvPr>
            <p:ph type="sldNum" sz="quarter" idx="5"/>
          </p:nvPr>
        </p:nvSpPr>
        <p:spPr/>
        <p:txBody>
          <a:bodyPr/>
          <a:lstStyle/>
          <a:p>
            <a:fld id="{395652C4-8DDB-4486-9682-2F893AB472AD}" type="slidenum">
              <a:rPr lang="en-GB" smtClean="0"/>
              <a:t>23</a:t>
            </a:fld>
            <a:endParaRPr lang="en-GB"/>
          </a:p>
        </p:txBody>
      </p:sp>
    </p:spTree>
    <p:extLst>
      <p:ext uri="{BB962C8B-B14F-4D97-AF65-F5344CB8AC3E}">
        <p14:creationId xmlns:p14="http://schemas.microsoft.com/office/powerpoint/2010/main" val="1919159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D2348-09EA-297C-1A5E-0DA2086A8E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3588FC-EA3A-AAC3-66FF-4CB3B01BF8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773C0B-D94F-E47C-76A5-6E66125A59C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DD72062-C126-217F-1716-74B22486F239}"/>
              </a:ext>
            </a:extLst>
          </p:cNvPr>
          <p:cNvSpPr>
            <a:spLocks noGrp="1"/>
          </p:cNvSpPr>
          <p:nvPr>
            <p:ph type="sldNum" sz="quarter" idx="5"/>
          </p:nvPr>
        </p:nvSpPr>
        <p:spPr/>
        <p:txBody>
          <a:bodyPr/>
          <a:lstStyle/>
          <a:p>
            <a:fld id="{A29546B2-CC3E-F149-A011-455823DA7599}" type="slidenum">
              <a:rPr lang="en-US" smtClean="0"/>
              <a:t>31</a:t>
            </a:fld>
            <a:endParaRPr lang="en-US"/>
          </a:p>
        </p:txBody>
      </p:sp>
    </p:spTree>
    <p:extLst>
      <p:ext uri="{BB962C8B-B14F-4D97-AF65-F5344CB8AC3E}">
        <p14:creationId xmlns:p14="http://schemas.microsoft.com/office/powerpoint/2010/main" val="948572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65B58-9978-8F94-E8C8-E5159ED3CA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1378EB-6971-6311-2CD9-2045C4081A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B51ADE-75B7-8328-62E5-A898A82E1B7A}"/>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F0141062-C69F-69E5-DAF7-8C602BE2E2A9}"/>
              </a:ext>
            </a:extLst>
          </p:cNvPr>
          <p:cNvSpPr>
            <a:spLocks noGrp="1"/>
          </p:cNvSpPr>
          <p:nvPr>
            <p:ph type="sldNum" sz="quarter" idx="5"/>
          </p:nvPr>
        </p:nvSpPr>
        <p:spPr/>
        <p:txBody>
          <a:bodyPr/>
          <a:lstStyle/>
          <a:p>
            <a:fld id="{395652C4-8DDB-4486-9682-2F893AB472AD}" type="slidenum">
              <a:rPr lang="en-GB" smtClean="0"/>
              <a:t>5</a:t>
            </a:fld>
            <a:endParaRPr lang="en-GB"/>
          </a:p>
        </p:txBody>
      </p:sp>
    </p:spTree>
    <p:extLst>
      <p:ext uri="{BB962C8B-B14F-4D97-AF65-F5344CB8AC3E}">
        <p14:creationId xmlns:p14="http://schemas.microsoft.com/office/powerpoint/2010/main" val="2063801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BDAED-A5BC-B9C4-E14B-00314D6619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6EA460-3B2B-7A4A-651D-0CE105B6A0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23CCBE-CB88-19B2-D180-62D519E4060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76FC239-A9BC-D6C7-E003-E2A85ECCA104}"/>
              </a:ext>
            </a:extLst>
          </p:cNvPr>
          <p:cNvSpPr>
            <a:spLocks noGrp="1"/>
          </p:cNvSpPr>
          <p:nvPr>
            <p:ph type="sldNum" sz="quarter" idx="5"/>
          </p:nvPr>
        </p:nvSpPr>
        <p:spPr/>
        <p:txBody>
          <a:bodyPr/>
          <a:lstStyle/>
          <a:p>
            <a:fld id="{A29546B2-CC3E-F149-A011-455823DA7599}" type="slidenum">
              <a:rPr lang="en-US" smtClean="0"/>
              <a:t>32</a:t>
            </a:fld>
            <a:endParaRPr lang="en-US"/>
          </a:p>
        </p:txBody>
      </p:sp>
    </p:spTree>
    <p:extLst>
      <p:ext uri="{BB962C8B-B14F-4D97-AF65-F5344CB8AC3E}">
        <p14:creationId xmlns:p14="http://schemas.microsoft.com/office/powerpoint/2010/main" val="22529958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71961-81EE-C0E3-C3F6-BC37B454AE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193E1F-D020-017D-D4D4-03EF420632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2F0DE4-8E45-6D42-55AA-01061D595AA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403FFF0-CB93-F374-22D8-68F3492BDC1E}"/>
              </a:ext>
            </a:extLst>
          </p:cNvPr>
          <p:cNvSpPr>
            <a:spLocks noGrp="1"/>
          </p:cNvSpPr>
          <p:nvPr>
            <p:ph type="sldNum" sz="quarter" idx="5"/>
          </p:nvPr>
        </p:nvSpPr>
        <p:spPr/>
        <p:txBody>
          <a:bodyPr/>
          <a:lstStyle/>
          <a:p>
            <a:fld id="{A29546B2-CC3E-F149-A011-455823DA7599}" type="slidenum">
              <a:rPr lang="en-US" smtClean="0"/>
              <a:t>33</a:t>
            </a:fld>
            <a:endParaRPr lang="en-US"/>
          </a:p>
        </p:txBody>
      </p:sp>
    </p:spTree>
    <p:extLst>
      <p:ext uri="{BB962C8B-B14F-4D97-AF65-F5344CB8AC3E}">
        <p14:creationId xmlns:p14="http://schemas.microsoft.com/office/powerpoint/2010/main" val="3292065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Treasury Proposes Rule to Sever Swiss Bank MBaer’s Access to U.S. Financial System | U.S. Department of the Treasury</a:t>
            </a:r>
            <a:endParaRPr lang="en-US"/>
          </a:p>
        </p:txBody>
      </p:sp>
      <p:sp>
        <p:nvSpPr>
          <p:cNvPr id="4" name="Slide Number Placeholder 3"/>
          <p:cNvSpPr>
            <a:spLocks noGrp="1"/>
          </p:cNvSpPr>
          <p:nvPr>
            <p:ph type="sldNum" sz="quarter" idx="5"/>
          </p:nvPr>
        </p:nvSpPr>
        <p:spPr/>
        <p:txBody>
          <a:bodyPr/>
          <a:lstStyle/>
          <a:p>
            <a:fld id="{395652C4-8DDB-4486-9682-2F893AB472AD}" type="slidenum">
              <a:rPr lang="en-GB" smtClean="0"/>
              <a:t>34</a:t>
            </a:fld>
            <a:endParaRPr lang="en-GB"/>
          </a:p>
        </p:txBody>
      </p:sp>
    </p:spTree>
    <p:extLst>
      <p:ext uri="{BB962C8B-B14F-4D97-AF65-F5344CB8AC3E}">
        <p14:creationId xmlns:p14="http://schemas.microsoft.com/office/powerpoint/2010/main" val="13393419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2026 National Money Laundering Risk Assessment</a:t>
            </a:r>
            <a:endParaRPr lang="en-US"/>
          </a:p>
        </p:txBody>
      </p:sp>
      <p:sp>
        <p:nvSpPr>
          <p:cNvPr id="4" name="Slide Number Placeholder 3"/>
          <p:cNvSpPr>
            <a:spLocks noGrp="1"/>
          </p:cNvSpPr>
          <p:nvPr>
            <p:ph type="sldNum" sz="quarter" idx="5"/>
          </p:nvPr>
        </p:nvSpPr>
        <p:spPr/>
        <p:txBody>
          <a:bodyPr/>
          <a:lstStyle/>
          <a:p>
            <a:fld id="{395652C4-8DDB-4486-9682-2F893AB472AD}" type="slidenum">
              <a:rPr lang="en-GB" smtClean="0"/>
              <a:t>36</a:t>
            </a:fld>
            <a:endParaRPr lang="en-GB"/>
          </a:p>
        </p:txBody>
      </p:sp>
    </p:spTree>
    <p:extLst>
      <p:ext uri="{BB962C8B-B14F-4D97-AF65-F5344CB8AC3E}">
        <p14:creationId xmlns:p14="http://schemas.microsoft.com/office/powerpoint/2010/main" val="27557988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2026 National Money Laundering Risk Assessment</a:t>
            </a:r>
            <a:endParaRPr lang="en-US"/>
          </a:p>
        </p:txBody>
      </p:sp>
      <p:sp>
        <p:nvSpPr>
          <p:cNvPr id="4" name="Slide Number Placeholder 3"/>
          <p:cNvSpPr>
            <a:spLocks noGrp="1"/>
          </p:cNvSpPr>
          <p:nvPr>
            <p:ph type="sldNum" sz="quarter" idx="5"/>
          </p:nvPr>
        </p:nvSpPr>
        <p:spPr/>
        <p:txBody>
          <a:bodyPr/>
          <a:lstStyle/>
          <a:p>
            <a:fld id="{395652C4-8DDB-4486-9682-2F893AB472AD}" type="slidenum">
              <a:rPr lang="en-GB" smtClean="0"/>
              <a:t>37</a:t>
            </a:fld>
            <a:endParaRPr lang="en-GB"/>
          </a:p>
        </p:txBody>
      </p:sp>
    </p:spTree>
    <p:extLst>
      <p:ext uri="{BB962C8B-B14F-4D97-AF65-F5344CB8AC3E}">
        <p14:creationId xmlns:p14="http://schemas.microsoft.com/office/powerpoint/2010/main" val="19601027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2026 National Money Laundering Risk Assessment</a:t>
            </a:r>
            <a:endParaRPr lang="en-US"/>
          </a:p>
        </p:txBody>
      </p:sp>
      <p:sp>
        <p:nvSpPr>
          <p:cNvPr id="4" name="Slide Number Placeholder 3"/>
          <p:cNvSpPr>
            <a:spLocks noGrp="1"/>
          </p:cNvSpPr>
          <p:nvPr>
            <p:ph type="sldNum" sz="quarter" idx="5"/>
          </p:nvPr>
        </p:nvSpPr>
        <p:spPr/>
        <p:txBody>
          <a:bodyPr/>
          <a:lstStyle/>
          <a:p>
            <a:fld id="{395652C4-8DDB-4486-9682-2F893AB472AD}" type="slidenum">
              <a:rPr lang="en-GB" smtClean="0"/>
              <a:t>38</a:t>
            </a:fld>
            <a:endParaRPr lang="en-GB"/>
          </a:p>
        </p:txBody>
      </p:sp>
    </p:spTree>
    <p:extLst>
      <p:ext uri="{BB962C8B-B14F-4D97-AF65-F5344CB8AC3E}">
        <p14:creationId xmlns:p14="http://schemas.microsoft.com/office/powerpoint/2010/main" val="34886398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Whistleblower Program | FinCEN.gov</a:t>
            </a:r>
            <a:endParaRPr lang="en-US"/>
          </a:p>
        </p:txBody>
      </p:sp>
      <p:sp>
        <p:nvSpPr>
          <p:cNvPr id="4" name="Slide Number Placeholder 3"/>
          <p:cNvSpPr>
            <a:spLocks noGrp="1"/>
          </p:cNvSpPr>
          <p:nvPr>
            <p:ph type="sldNum" sz="quarter" idx="5"/>
          </p:nvPr>
        </p:nvSpPr>
        <p:spPr/>
        <p:txBody>
          <a:bodyPr/>
          <a:lstStyle/>
          <a:p>
            <a:fld id="{395652C4-8DDB-4486-9682-2F893AB472AD}" type="slidenum">
              <a:rPr lang="en-GB" smtClean="0"/>
              <a:t>40</a:t>
            </a:fld>
            <a:endParaRPr lang="en-GB"/>
          </a:p>
        </p:txBody>
      </p:sp>
    </p:spTree>
    <p:extLst>
      <p:ext uri="{BB962C8B-B14F-4D97-AF65-F5344CB8AC3E}">
        <p14:creationId xmlns:p14="http://schemas.microsoft.com/office/powerpoint/2010/main" val="18741709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OWB Whistleblower Bulletin</a:t>
            </a:r>
            <a:endParaRPr lang="en-US"/>
          </a:p>
        </p:txBody>
      </p:sp>
      <p:sp>
        <p:nvSpPr>
          <p:cNvPr id="4" name="Slide Number Placeholder 3"/>
          <p:cNvSpPr>
            <a:spLocks noGrp="1"/>
          </p:cNvSpPr>
          <p:nvPr>
            <p:ph type="sldNum" sz="quarter" idx="5"/>
          </p:nvPr>
        </p:nvSpPr>
        <p:spPr/>
        <p:txBody>
          <a:bodyPr/>
          <a:lstStyle/>
          <a:p>
            <a:fld id="{395652C4-8DDB-4486-9682-2F893AB472AD}" type="slidenum">
              <a:rPr lang="en-GB" smtClean="0"/>
              <a:t>41</a:t>
            </a:fld>
            <a:endParaRPr lang="en-GB"/>
          </a:p>
        </p:txBody>
      </p:sp>
    </p:spTree>
    <p:extLst>
      <p:ext uri="{BB962C8B-B14F-4D97-AF65-F5344CB8AC3E}">
        <p14:creationId xmlns:p14="http://schemas.microsoft.com/office/powerpoint/2010/main" val="21514896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OWB Whistleblower Bulletin</a:t>
            </a:r>
            <a:endParaRPr lang="en-US"/>
          </a:p>
        </p:txBody>
      </p:sp>
      <p:sp>
        <p:nvSpPr>
          <p:cNvPr id="4" name="Slide Number Placeholder 3"/>
          <p:cNvSpPr>
            <a:spLocks noGrp="1"/>
          </p:cNvSpPr>
          <p:nvPr>
            <p:ph type="sldNum" sz="quarter" idx="5"/>
          </p:nvPr>
        </p:nvSpPr>
        <p:spPr/>
        <p:txBody>
          <a:bodyPr/>
          <a:lstStyle/>
          <a:p>
            <a:fld id="{395652C4-8DDB-4486-9682-2F893AB472AD}" type="slidenum">
              <a:rPr lang="en-GB" smtClean="0"/>
              <a:t>42</a:t>
            </a:fld>
            <a:endParaRPr lang="en-GB"/>
          </a:p>
        </p:txBody>
      </p:sp>
    </p:spTree>
    <p:extLst>
      <p:ext uri="{BB962C8B-B14F-4D97-AF65-F5344CB8AC3E}">
        <p14:creationId xmlns:p14="http://schemas.microsoft.com/office/powerpoint/2010/main" val="22682255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OWB Whistleblower Bulletin</a:t>
            </a:r>
            <a:endParaRPr lang="en-US"/>
          </a:p>
        </p:txBody>
      </p:sp>
      <p:sp>
        <p:nvSpPr>
          <p:cNvPr id="4" name="Slide Number Placeholder 3"/>
          <p:cNvSpPr>
            <a:spLocks noGrp="1"/>
          </p:cNvSpPr>
          <p:nvPr>
            <p:ph type="sldNum" sz="quarter" idx="5"/>
          </p:nvPr>
        </p:nvSpPr>
        <p:spPr/>
        <p:txBody>
          <a:bodyPr/>
          <a:lstStyle/>
          <a:p>
            <a:fld id="{395652C4-8DDB-4486-9682-2F893AB472AD}" type="slidenum">
              <a:rPr lang="en-GB" smtClean="0"/>
              <a:t>43</a:t>
            </a:fld>
            <a:endParaRPr lang="en-GB"/>
          </a:p>
        </p:txBody>
      </p:sp>
    </p:spTree>
    <p:extLst>
      <p:ext uri="{BB962C8B-B14F-4D97-AF65-F5344CB8AC3E}">
        <p14:creationId xmlns:p14="http://schemas.microsoft.com/office/powerpoint/2010/main" val="1398061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8CF06-5C56-BA94-9B84-28048BCA76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0ECA31-EC1F-2EBC-0A51-9EFC7266E8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0FF6D5-A2CC-3782-95A3-69E38DC037E4}"/>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03807AB5-BC6E-8833-309F-387C5FB69184}"/>
              </a:ext>
            </a:extLst>
          </p:cNvPr>
          <p:cNvSpPr>
            <a:spLocks noGrp="1"/>
          </p:cNvSpPr>
          <p:nvPr>
            <p:ph type="sldNum" sz="quarter" idx="5"/>
          </p:nvPr>
        </p:nvSpPr>
        <p:spPr/>
        <p:txBody>
          <a:bodyPr/>
          <a:lstStyle/>
          <a:p>
            <a:fld id="{395652C4-8DDB-4486-9682-2F893AB472AD}" type="slidenum">
              <a:rPr lang="en-GB" smtClean="0"/>
              <a:t>6</a:t>
            </a:fld>
            <a:endParaRPr lang="en-GB"/>
          </a:p>
        </p:txBody>
      </p:sp>
    </p:spTree>
    <p:extLst>
      <p:ext uri="{BB962C8B-B14F-4D97-AF65-F5344CB8AC3E}">
        <p14:creationId xmlns:p14="http://schemas.microsoft.com/office/powerpoint/2010/main" val="5237692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FinCEN Proposes Rule to Pay Whistleblowers | FinCEN.gov</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5652C4-8DDB-4486-9682-2F893AB472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8901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FinCEN Proposes Rule to Pay Whistleblowers | FinCEN.gov</a:t>
            </a:r>
            <a:endParaRPr lang="en-US"/>
          </a:p>
        </p:txBody>
      </p:sp>
      <p:sp>
        <p:nvSpPr>
          <p:cNvPr id="4" name="Slide Number Placeholder 3"/>
          <p:cNvSpPr>
            <a:spLocks noGrp="1"/>
          </p:cNvSpPr>
          <p:nvPr>
            <p:ph type="sldNum" sz="quarter" idx="5"/>
          </p:nvPr>
        </p:nvSpPr>
        <p:spPr/>
        <p:txBody>
          <a:bodyPr/>
          <a:lstStyle/>
          <a:p>
            <a:fld id="{395652C4-8DDB-4486-9682-2F893AB472AD}" type="slidenum">
              <a:rPr lang="en-GB" smtClean="0"/>
              <a:t>45</a:t>
            </a:fld>
            <a:endParaRPr lang="en-GB"/>
          </a:p>
        </p:txBody>
      </p:sp>
    </p:spTree>
    <p:extLst>
      <p:ext uri="{BB962C8B-B14F-4D97-AF65-F5344CB8AC3E}">
        <p14:creationId xmlns:p14="http://schemas.microsoft.com/office/powerpoint/2010/main" val="18384478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B34DB-4100-F110-4D27-2604315275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DF8F9B-4A23-1A0E-82E5-AD144A6115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B95B54-7E0E-55CB-8806-7A2033B6155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5C8153D-A879-F146-9DB2-1AEF3CC8AD33}"/>
              </a:ext>
            </a:extLst>
          </p:cNvPr>
          <p:cNvSpPr>
            <a:spLocks noGrp="1"/>
          </p:cNvSpPr>
          <p:nvPr>
            <p:ph type="sldNum" sz="quarter" idx="5"/>
          </p:nvPr>
        </p:nvSpPr>
        <p:spPr/>
        <p:txBody>
          <a:bodyPr/>
          <a:lstStyle/>
          <a:p>
            <a:fld id="{395652C4-8DDB-4486-9682-2F893AB472AD}" type="slidenum">
              <a:rPr lang="en-GB" smtClean="0"/>
              <a:t>46</a:t>
            </a:fld>
            <a:endParaRPr lang="en-GB"/>
          </a:p>
        </p:txBody>
      </p:sp>
    </p:spTree>
    <p:extLst>
      <p:ext uri="{BB962C8B-B14F-4D97-AF65-F5344CB8AC3E}">
        <p14:creationId xmlns:p14="http://schemas.microsoft.com/office/powerpoint/2010/main" val="14177517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90FB4-B7F5-84C2-5A99-DA441E0330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D9E435-669A-8E15-DED8-79D4B460AF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4CD0E1-3557-1718-6823-1EF587FBA15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1F0A2C7-7A3D-8F79-1F20-60585B73BF4F}"/>
              </a:ext>
            </a:extLst>
          </p:cNvPr>
          <p:cNvSpPr>
            <a:spLocks noGrp="1"/>
          </p:cNvSpPr>
          <p:nvPr>
            <p:ph type="sldNum" sz="quarter" idx="5"/>
          </p:nvPr>
        </p:nvSpPr>
        <p:spPr/>
        <p:txBody>
          <a:bodyPr/>
          <a:lstStyle/>
          <a:p>
            <a:fld id="{395652C4-8DDB-4486-9682-2F893AB472AD}" type="slidenum">
              <a:rPr lang="en-GB" smtClean="0"/>
              <a:t>49</a:t>
            </a:fld>
            <a:endParaRPr lang="en-GB"/>
          </a:p>
        </p:txBody>
      </p:sp>
    </p:spTree>
    <p:extLst>
      <p:ext uri="{BB962C8B-B14F-4D97-AF65-F5344CB8AC3E}">
        <p14:creationId xmlns:p14="http://schemas.microsoft.com/office/powerpoint/2010/main" val="17496890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5C636-F1E4-A221-635F-09A90D8FEF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E9E5C8-3916-6446-B6E0-37CBF82E2F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20E2C9-06B8-76BA-2B6B-648FFF49031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EC33ABB-FABD-8F6F-E8E0-EF73F0B8462F}"/>
              </a:ext>
            </a:extLst>
          </p:cNvPr>
          <p:cNvSpPr>
            <a:spLocks noGrp="1"/>
          </p:cNvSpPr>
          <p:nvPr>
            <p:ph type="sldNum" sz="quarter" idx="5"/>
          </p:nvPr>
        </p:nvSpPr>
        <p:spPr/>
        <p:txBody>
          <a:bodyPr/>
          <a:lstStyle/>
          <a:p>
            <a:fld id="{395652C4-8DDB-4486-9682-2F893AB472AD}" type="slidenum">
              <a:rPr lang="en-GB" smtClean="0"/>
              <a:t>50</a:t>
            </a:fld>
            <a:endParaRPr lang="en-GB"/>
          </a:p>
        </p:txBody>
      </p:sp>
    </p:spTree>
    <p:extLst>
      <p:ext uri="{BB962C8B-B14F-4D97-AF65-F5344CB8AC3E}">
        <p14:creationId xmlns:p14="http://schemas.microsoft.com/office/powerpoint/2010/main" val="37312628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5652C4-8DDB-4486-9682-2F893AB472AD}" type="slidenum">
              <a:rPr lang="en-GB" smtClean="0"/>
              <a:t>52</a:t>
            </a:fld>
            <a:endParaRPr lang="en-GB"/>
          </a:p>
        </p:txBody>
      </p:sp>
    </p:spTree>
    <p:extLst>
      <p:ext uri="{BB962C8B-B14F-4D97-AF65-F5344CB8AC3E}">
        <p14:creationId xmlns:p14="http://schemas.microsoft.com/office/powerpoint/2010/main" val="1490207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Add tech Compliance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27591-DBB9-45B4-9091-E724E8EB46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996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5652C4-8DDB-4486-9682-2F893AB472AD}" type="slidenum">
              <a:rPr lang="en-GB" smtClean="0"/>
              <a:t>57</a:t>
            </a:fld>
            <a:endParaRPr lang="en-GB"/>
          </a:p>
        </p:txBody>
      </p:sp>
    </p:spTree>
    <p:extLst>
      <p:ext uri="{BB962C8B-B14F-4D97-AF65-F5344CB8AC3E}">
        <p14:creationId xmlns:p14="http://schemas.microsoft.com/office/powerpoint/2010/main" val="285145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AAA03-2972-1B47-5D7E-D5F30B32CC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0A1AAE-4773-FF25-4176-73738FAD0A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E395E8-701A-9503-6BA5-751A1449E441}"/>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A554F2D8-0296-5916-F6B0-CE969C4D657C}"/>
              </a:ext>
            </a:extLst>
          </p:cNvPr>
          <p:cNvSpPr>
            <a:spLocks noGrp="1"/>
          </p:cNvSpPr>
          <p:nvPr>
            <p:ph type="sldNum" sz="quarter" idx="5"/>
          </p:nvPr>
        </p:nvSpPr>
        <p:spPr/>
        <p:txBody>
          <a:bodyPr/>
          <a:lstStyle/>
          <a:p>
            <a:fld id="{395652C4-8DDB-4486-9682-2F893AB472AD}" type="slidenum">
              <a:rPr lang="en-GB" smtClean="0"/>
              <a:t>7</a:t>
            </a:fld>
            <a:endParaRPr lang="en-GB"/>
          </a:p>
        </p:txBody>
      </p:sp>
    </p:spTree>
    <p:extLst>
      <p:ext uri="{BB962C8B-B14F-4D97-AF65-F5344CB8AC3E}">
        <p14:creationId xmlns:p14="http://schemas.microsoft.com/office/powerpoint/2010/main" val="2276524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9C1B6-45EA-E0BD-BC49-53AD7443D3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7DDF7D-5637-5D1E-6D4C-D5A369CB83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EA3B1F-69B1-942E-12FA-33DBA6BDD207}"/>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839754D8-ADBD-44BD-BFDB-7A8789EB3672}"/>
              </a:ext>
            </a:extLst>
          </p:cNvPr>
          <p:cNvSpPr>
            <a:spLocks noGrp="1"/>
          </p:cNvSpPr>
          <p:nvPr>
            <p:ph type="sldNum" sz="quarter" idx="5"/>
          </p:nvPr>
        </p:nvSpPr>
        <p:spPr/>
        <p:txBody>
          <a:bodyPr/>
          <a:lstStyle/>
          <a:p>
            <a:fld id="{395652C4-8DDB-4486-9682-2F893AB472AD}" type="slidenum">
              <a:rPr lang="en-GB" smtClean="0"/>
              <a:t>8</a:t>
            </a:fld>
            <a:endParaRPr lang="en-GB"/>
          </a:p>
        </p:txBody>
      </p:sp>
    </p:spTree>
    <p:extLst>
      <p:ext uri="{BB962C8B-B14F-4D97-AF65-F5344CB8AC3E}">
        <p14:creationId xmlns:p14="http://schemas.microsoft.com/office/powerpoint/2010/main" val="2685796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4376F-4597-A364-DEA9-976D4DFEC2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A8FF21-82B4-E281-BC51-3D10ECBA4F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3A20E1-9412-3404-5402-F29F547F4220}"/>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6AF0617C-A33A-62BB-988A-3107DC5DB3B8}"/>
              </a:ext>
            </a:extLst>
          </p:cNvPr>
          <p:cNvSpPr>
            <a:spLocks noGrp="1"/>
          </p:cNvSpPr>
          <p:nvPr>
            <p:ph type="sldNum" sz="quarter" idx="5"/>
          </p:nvPr>
        </p:nvSpPr>
        <p:spPr/>
        <p:txBody>
          <a:bodyPr/>
          <a:lstStyle/>
          <a:p>
            <a:fld id="{395652C4-8DDB-4486-9682-2F893AB472AD}" type="slidenum">
              <a:rPr lang="en-GB" smtClean="0"/>
              <a:t>9</a:t>
            </a:fld>
            <a:endParaRPr lang="en-GB"/>
          </a:p>
        </p:txBody>
      </p:sp>
    </p:spTree>
    <p:extLst>
      <p:ext uri="{BB962C8B-B14F-4D97-AF65-F5344CB8AC3E}">
        <p14:creationId xmlns:p14="http://schemas.microsoft.com/office/powerpoint/2010/main" val="3503463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BE8E1-4559-F240-3677-224D857481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94B598-F802-EBF9-F65A-A432AF2BC8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05810F-2217-1963-3DAB-659B977B961B}"/>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090D54E5-5B32-A6CF-11E5-06706202AD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5652C4-8DDB-4486-9682-2F893AB472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819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55F72-4918-2D45-8E11-0226680108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AF8C3F-2D02-4464-16A8-FDEDD26FCF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003928-9B17-6265-4613-5226074A2A0A}"/>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4DFDD56C-B2B5-252F-2559-9D09F4C14AB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5652C4-8DDB-4486-9682-2F893AB472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1650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37652-E270-7027-557D-4F2BB2C762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B6333F-B178-3E4B-C092-92841AA587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5824DC-673B-5B20-E783-580DF83022DC}"/>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B5E571A2-2CD7-E2B9-9FD2-ED782B078E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5652C4-8DDB-4486-9682-2F893AB472A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16523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8.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8.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1.png"/></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8.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8.png"/></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8.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9.jpeg"/></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11.jpeg"/></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12.jpeg"/></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13.jpeg"/></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9.jpeg"/></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11.jpeg"/></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12.jpeg"/></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13.jpeg"/></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7.jpe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1.xml"/><Relationship Id="rId1" Type="http://schemas.openxmlformats.org/officeDocument/2006/relationships/tags" Target="../tags/tag32.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1.xml"/><Relationship Id="rId1" Type="http://schemas.openxmlformats.org/officeDocument/2006/relationships/tags" Target="../tags/tag33.xml"/><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1.xml"/><Relationship Id="rId1" Type="http://schemas.openxmlformats.org/officeDocument/2006/relationships/tags" Target="../tags/tag3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1.xml"/><Relationship Id="rId1" Type="http://schemas.openxmlformats.org/officeDocument/2006/relationships/tags" Target="../tags/tag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1.xml"/><Relationship Id="rId1" Type="http://schemas.openxmlformats.org/officeDocument/2006/relationships/tags" Target="../tags/tag3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8.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8.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Outro - indigo backgroun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018C5B-515C-AC8C-9742-9A726B1AC809}"/>
              </a:ext>
            </a:extLst>
          </p:cNvPr>
          <p:cNvPicPr>
            <a:picLocks noChangeAspect="1"/>
          </p:cNvPicPr>
          <p:nvPr userDrawn="1"/>
        </p:nvPicPr>
        <p:blipFill>
          <a:blip r:embed="rId2"/>
          <a:stretch>
            <a:fillRect/>
          </a:stretch>
        </p:blipFill>
        <p:spPr>
          <a:xfrm>
            <a:off x="1" y="1"/>
            <a:ext cx="12191999" cy="6858000"/>
          </a:xfrm>
          <a:prstGeom prst="rect">
            <a:avLst/>
          </a:prstGeom>
        </p:spPr>
      </p:pic>
    </p:spTree>
    <p:extLst>
      <p:ext uri="{BB962C8B-B14F-4D97-AF65-F5344CB8AC3E}">
        <p14:creationId xmlns:p14="http://schemas.microsoft.com/office/powerpoint/2010/main" val="212529124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417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ver page - large frame - true blue">
    <p:spTree>
      <p:nvGrpSpPr>
        <p:cNvPr id="1" name=""/>
        <p:cNvGrpSpPr/>
        <p:nvPr/>
      </p:nvGrpSpPr>
      <p:grpSpPr>
        <a:xfrm>
          <a:off x="0" y="0"/>
          <a:ext cx="0" cy="0"/>
          <a:chOff x="0" y="0"/>
          <a:chExt cx="0" cy="0"/>
        </a:xfrm>
      </p:grpSpPr>
      <p:pic>
        <p:nvPicPr>
          <p:cNvPr id="4" name="Espace réservé pour une image  9">
            <a:extLst>
              <a:ext uri="{FF2B5EF4-FFF2-40B4-BE49-F238E27FC236}">
                <a16:creationId xmlns:a16="http://schemas.microsoft.com/office/drawing/2014/main" id="{2254AD18-EAAB-E738-D001-807CE9229068}"/>
              </a:ext>
            </a:extLst>
          </p:cNvPr>
          <p:cNvPicPr>
            <a:picLocks noGrp="1" noRot="1" noChangeAspect="1" noMove="1" noResize="1" noEditPoints="1" noAdjustHandles="1" noChangeArrowheads="1" noChangeShapeType="1" noCrop="1"/>
          </p:cNvPicPr>
          <p:nvPr userDrawn="1">
            <p:custDataLst>
              <p:tags r:id="rId1"/>
            </p:custDataLst>
          </p:nvPr>
        </p:nvPicPr>
        <p:blipFill rotWithShape="1">
          <a:blip r:embed="rId3">
            <a:extLst>
              <a:ext uri="{28A0092B-C50C-407E-A947-70E740481C1C}">
                <a14:useLocalDpi xmlns:a14="http://schemas.microsoft.com/office/drawing/2010/main" val="0"/>
              </a:ext>
            </a:extLst>
          </a:blip>
          <a:srcRect l="10" t="42643" r="-10" b="35097"/>
          <a:stretch/>
        </p:blipFill>
        <p:spPr>
          <a:xfrm>
            <a:off x="304800" y="304800"/>
            <a:ext cx="11582400" cy="3881438"/>
          </a:xfrm>
          <a:prstGeom prst="rect">
            <a:avLst/>
          </a:prstGeom>
        </p:spPr>
      </p:pic>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solidFill>
                  <a:schemeClr val="bg1"/>
                </a:solidFill>
              </a:defRPr>
            </a:lvl1pPr>
          </a:lstStyle>
          <a:p>
            <a:r>
              <a:rPr lang="en-US" noProof="0"/>
              <a:t>Title</a:t>
            </a:r>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err="1"/>
              <a:t>ProBank</a:t>
            </a:r>
            <a:r>
              <a:rPr lang="en-US" noProof="0"/>
              <a:t> Education Services</a:t>
            </a:r>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bg1"/>
                </a:solidFill>
              </a:defRPr>
            </a:lvl1pPr>
          </a:lstStyle>
          <a:p>
            <a:pPr lvl="0"/>
            <a:r>
              <a:rPr lang="en-US" noProof="0"/>
              <a:t>Name, Date, Year</a:t>
            </a:r>
          </a:p>
        </p:txBody>
      </p:sp>
      <p:pic>
        <p:nvPicPr>
          <p:cNvPr id="7" name="Picture 6">
            <a:extLst>
              <a:ext uri="{FF2B5EF4-FFF2-40B4-BE49-F238E27FC236}">
                <a16:creationId xmlns:a16="http://schemas.microsoft.com/office/drawing/2014/main" id="{FE3DF71B-CC11-9878-CBC3-7DC35BA86AB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811963" y="6164997"/>
            <a:ext cx="1080000" cy="454002"/>
          </a:xfrm>
          <a:prstGeom prst="rect">
            <a:avLst/>
          </a:prstGeom>
        </p:spPr>
      </p:pic>
    </p:spTree>
    <p:extLst>
      <p:ext uri="{BB962C8B-B14F-4D97-AF65-F5344CB8AC3E}">
        <p14:creationId xmlns:p14="http://schemas.microsoft.com/office/powerpoint/2010/main" val="135146979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Outro - white backgroun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D19440D8-36C8-9F20-5BE6-5D024AE51BA0}"/>
              </a:ext>
            </a:extLst>
          </p:cNvPr>
          <p:cNvSpPr txBox="1"/>
          <p:nvPr userDrawn="1"/>
        </p:nvSpPr>
        <p:spPr>
          <a:xfrm>
            <a:off x="304800" y="298800"/>
            <a:ext cx="1061188" cy="296081"/>
          </a:xfrm>
          <a:prstGeom prst="rect">
            <a:avLst/>
          </a:prstGeom>
          <a:noFill/>
        </p:spPr>
        <p:txBody>
          <a:bodyPr wrap="none" lIns="0" rIns="0" rtlCol="0" anchor="ctr">
            <a:noAutofit/>
          </a:bodyPr>
          <a:lstStyle/>
          <a:p>
            <a:r>
              <a:rPr lang="en-US" sz="2400" noProof="0"/>
              <a:t>Contact</a:t>
            </a:r>
          </a:p>
        </p:txBody>
      </p:sp>
      <p:sp>
        <p:nvSpPr>
          <p:cNvPr id="2" name="TextBox 1">
            <a:extLst>
              <a:ext uri="{FF2B5EF4-FFF2-40B4-BE49-F238E27FC236}">
                <a16:creationId xmlns:a16="http://schemas.microsoft.com/office/drawing/2014/main" id="{31154649-4A4B-29E4-6982-D75D679FBBB3}"/>
              </a:ext>
            </a:extLst>
          </p:cNvPr>
          <p:cNvSpPr txBox="1"/>
          <p:nvPr userDrawn="1"/>
        </p:nvSpPr>
        <p:spPr>
          <a:xfrm>
            <a:off x="304800" y="1260000"/>
            <a:ext cx="3268869" cy="369332"/>
          </a:xfrm>
          <a:prstGeom prst="rect">
            <a:avLst/>
          </a:prstGeom>
          <a:noFill/>
        </p:spPr>
        <p:txBody>
          <a:bodyPr wrap="square" lIns="0" rIns="0" rtlCol="0">
            <a:spAutoFit/>
          </a:bodyPr>
          <a:lstStyle/>
          <a:p>
            <a:r>
              <a:rPr lang="en-US" b="1" noProof="0" err="1"/>
              <a:t>Forvis</a:t>
            </a:r>
            <a:r>
              <a:rPr lang="en-US" b="1" noProof="0"/>
              <a:t> Mazars</a:t>
            </a:r>
          </a:p>
        </p:txBody>
      </p:sp>
      <p:pic>
        <p:nvPicPr>
          <p:cNvPr id="14" name="Picture 13" descr="Blue letters on a black background&#10;&#10;Description automatically generated">
            <a:extLst>
              <a:ext uri="{FF2B5EF4-FFF2-40B4-BE49-F238E27FC236}">
                <a16:creationId xmlns:a16="http://schemas.microsoft.com/office/drawing/2014/main" id="{4E953B84-1292-D8C9-56C7-D9928E6570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1963" y="6164997"/>
            <a:ext cx="1080000" cy="454003"/>
          </a:xfrm>
          <a:prstGeom prst="rect">
            <a:avLst/>
          </a:prstGeom>
        </p:spPr>
      </p:pic>
      <p:sp>
        <p:nvSpPr>
          <p:cNvPr id="3" name="TextBox 2">
            <a:extLst>
              <a:ext uri="{FF2B5EF4-FFF2-40B4-BE49-F238E27FC236}">
                <a16:creationId xmlns:a16="http://schemas.microsoft.com/office/drawing/2014/main" id="{38D062A6-3844-1A44-17C0-20DFB79ED93C}"/>
              </a:ext>
            </a:extLst>
          </p:cNvPr>
          <p:cNvSpPr txBox="1"/>
          <p:nvPr userDrawn="1"/>
        </p:nvSpPr>
        <p:spPr>
          <a:xfrm>
            <a:off x="304799" y="4536000"/>
            <a:ext cx="7672553" cy="1137600"/>
          </a:xfrm>
          <a:prstGeom prst="rect">
            <a:avLst/>
          </a:prstGeom>
          <a:noFill/>
        </p:spPr>
        <p:txBody>
          <a:bodyPr wrap="square" lIns="0" tIns="0" rIns="0" bIns="0" numCol="1" spcCol="144000" rtlCol="0">
            <a:noAutofit/>
          </a:bodyPr>
          <a:lstStyle/>
          <a:p>
            <a:pPr>
              <a:lnSpc>
                <a:spcPct val="107000"/>
              </a:lnSpc>
              <a:spcAft>
                <a:spcPts val="800"/>
              </a:spcAft>
            </a:pPr>
            <a:r>
              <a:rPr lang="en-US" sz="1000" kern="100" noProof="0">
                <a:solidFill>
                  <a:schemeClr val="tx1"/>
                </a:solidFill>
                <a:effectLst/>
                <a:latin typeface="+mj-lt"/>
                <a:cs typeface="Times New Roman" panose="02020603050405020304" pitchFamily="18" charset="0"/>
              </a:rPr>
              <a:t>The information set forth in this presentation contains the analysis and conclusions of the author(s) based upon his/her/their research and analysis of industry information and legal authorities. Such analysis and conclusions should not be deemed opinions or conclusions by </a:t>
            </a:r>
            <a:r>
              <a:rPr lang="en-US" sz="1000" kern="100" noProof="0" err="1">
                <a:solidFill>
                  <a:schemeClr val="tx1"/>
                </a:solidFill>
                <a:effectLst/>
                <a:latin typeface="+mj-lt"/>
                <a:cs typeface="Times New Roman" panose="02020603050405020304" pitchFamily="18" charset="0"/>
              </a:rPr>
              <a:t>Forvis</a:t>
            </a:r>
            <a:r>
              <a:rPr lang="en-US" sz="1000" kern="100" noProof="0">
                <a:solidFill>
                  <a:schemeClr val="tx1"/>
                </a:solidFill>
                <a:effectLst/>
                <a:latin typeface="+mj-lt"/>
                <a:cs typeface="Times New Roman" panose="02020603050405020304" pitchFamily="18" charset="0"/>
              </a:rPr>
              <a:t> Mazars or the author(s) as to any individual situation as situations are fact-specific. The reader should perform their own analysis and form their own conclusions regarding any specific situation. Further, the author(s)’ conclusions may be revised without notice with </a:t>
            </a:r>
            <a:br>
              <a:rPr lang="en-US" sz="1000" kern="100" noProof="0">
                <a:solidFill>
                  <a:schemeClr val="tx1"/>
                </a:solidFill>
                <a:effectLst/>
                <a:latin typeface="+mj-lt"/>
                <a:cs typeface="Times New Roman" panose="02020603050405020304" pitchFamily="18" charset="0"/>
              </a:rPr>
            </a:br>
            <a:r>
              <a:rPr lang="en-US" sz="1000" kern="100" noProof="0">
                <a:solidFill>
                  <a:schemeClr val="tx1"/>
                </a:solidFill>
                <a:effectLst/>
                <a:latin typeface="+mj-lt"/>
                <a:cs typeface="Times New Roman" panose="02020603050405020304" pitchFamily="18" charset="0"/>
              </a:rPr>
              <a:t>or without changes in industry information and legal authorities.</a:t>
            </a:r>
            <a:endParaRPr lang="en-US" sz="1000" kern="100" noProof="0">
              <a:solidFill>
                <a:schemeClr val="tx1"/>
              </a:solidFill>
              <a:effectLst/>
              <a:latin typeface="+mj-lt"/>
              <a:ea typeface="Aptos" panose="020B0004020202020204" pitchFamily="34" charset="0"/>
              <a:cs typeface="Times New Roman" panose="02020603050405020304" pitchFamily="18" charset="0"/>
            </a:endParaRPr>
          </a:p>
        </p:txBody>
      </p:sp>
      <p:sp>
        <p:nvSpPr>
          <p:cNvPr id="6" name="Footer Placeholder 4">
            <a:extLst>
              <a:ext uri="{FF2B5EF4-FFF2-40B4-BE49-F238E27FC236}">
                <a16:creationId xmlns:a16="http://schemas.microsoft.com/office/drawing/2014/main" id="{5DCD00FD-34AE-282D-C880-195BA8A87E3C}"/>
              </a:ext>
            </a:extLst>
          </p:cNvPr>
          <p:cNvSpPr txBox="1">
            <a:spLocks/>
          </p:cNvSpPr>
          <p:nvPr userDrawn="1"/>
        </p:nvSpPr>
        <p:spPr>
          <a:xfrm>
            <a:off x="304799" y="5585255"/>
            <a:ext cx="3268869" cy="270000"/>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noProof="0">
                <a:solidFill>
                  <a:schemeClr val="tx1"/>
                </a:solidFill>
              </a:rPr>
              <a:t>© 2025 Forvis Mazars, LLP. All rights reserved.</a:t>
            </a:r>
          </a:p>
        </p:txBody>
      </p:sp>
      <p:pic>
        <p:nvPicPr>
          <p:cNvPr id="5" name="Picture 4">
            <a:extLst>
              <a:ext uri="{FF2B5EF4-FFF2-40B4-BE49-F238E27FC236}">
                <a16:creationId xmlns:a16="http://schemas.microsoft.com/office/drawing/2014/main" id="{93E6CE7B-AD75-225B-A3A2-58EB625CC2CE}"/>
              </a:ext>
            </a:extLst>
          </p:cNvPr>
          <p:cNvPicPr>
            <a:picLocks noChangeAspect="1"/>
          </p:cNvPicPr>
          <p:nvPr userDrawn="1"/>
        </p:nvPicPr>
        <p:blipFill>
          <a:blip r:embed="rId3"/>
          <a:stretch>
            <a:fillRect/>
          </a:stretch>
        </p:blipFill>
        <p:spPr>
          <a:xfrm>
            <a:off x="0" y="1545173"/>
            <a:ext cx="7895004" cy="1883827"/>
          </a:xfrm>
          <a:prstGeom prst="rect">
            <a:avLst/>
          </a:prstGeom>
        </p:spPr>
      </p:pic>
    </p:spTree>
    <p:extLst>
      <p:ext uri="{BB962C8B-B14F-4D97-AF65-F5344CB8AC3E}">
        <p14:creationId xmlns:p14="http://schemas.microsoft.com/office/powerpoint/2010/main" val="407490051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417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Outro - true blue backgroun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D19440D8-36C8-9F20-5BE6-5D024AE51BA0}"/>
              </a:ext>
            </a:extLst>
          </p:cNvPr>
          <p:cNvSpPr txBox="1"/>
          <p:nvPr userDrawn="1"/>
        </p:nvSpPr>
        <p:spPr>
          <a:xfrm>
            <a:off x="304800" y="298800"/>
            <a:ext cx="1061188" cy="296081"/>
          </a:xfrm>
          <a:prstGeom prst="rect">
            <a:avLst/>
          </a:prstGeom>
          <a:noFill/>
        </p:spPr>
        <p:txBody>
          <a:bodyPr wrap="none" lIns="0" rIns="0" rtlCol="0" anchor="ctr">
            <a:noAutofit/>
          </a:bodyPr>
          <a:lstStyle/>
          <a:p>
            <a:r>
              <a:rPr lang="en-US" sz="2400" noProof="0">
                <a:solidFill>
                  <a:schemeClr val="bg1"/>
                </a:solidFill>
              </a:rPr>
              <a:t>Contact</a:t>
            </a:r>
          </a:p>
        </p:txBody>
      </p:sp>
      <p:sp>
        <p:nvSpPr>
          <p:cNvPr id="2" name="TextBox 1">
            <a:extLst>
              <a:ext uri="{FF2B5EF4-FFF2-40B4-BE49-F238E27FC236}">
                <a16:creationId xmlns:a16="http://schemas.microsoft.com/office/drawing/2014/main" id="{31154649-4A4B-29E4-6982-D75D679FBBB3}"/>
              </a:ext>
            </a:extLst>
          </p:cNvPr>
          <p:cNvSpPr txBox="1"/>
          <p:nvPr userDrawn="1"/>
        </p:nvSpPr>
        <p:spPr>
          <a:xfrm>
            <a:off x="304800" y="1260000"/>
            <a:ext cx="3268869" cy="369332"/>
          </a:xfrm>
          <a:prstGeom prst="rect">
            <a:avLst/>
          </a:prstGeom>
          <a:noFill/>
        </p:spPr>
        <p:txBody>
          <a:bodyPr wrap="square" lIns="0" rIns="0" rtlCol="0">
            <a:spAutoFit/>
          </a:bodyPr>
          <a:lstStyle/>
          <a:p>
            <a:r>
              <a:rPr lang="en-US" b="1" noProof="0" err="1">
                <a:solidFill>
                  <a:schemeClr val="bg1"/>
                </a:solidFill>
              </a:rPr>
              <a:t>Forvis</a:t>
            </a:r>
            <a:r>
              <a:rPr lang="en-US" b="1" noProof="0">
                <a:solidFill>
                  <a:schemeClr val="bg1"/>
                </a:solidFill>
              </a:rPr>
              <a:t> Mazars</a:t>
            </a:r>
          </a:p>
        </p:txBody>
      </p:sp>
      <p:pic>
        <p:nvPicPr>
          <p:cNvPr id="14" name="Picture 13">
            <a:extLst>
              <a:ext uri="{FF2B5EF4-FFF2-40B4-BE49-F238E27FC236}">
                <a16:creationId xmlns:a16="http://schemas.microsoft.com/office/drawing/2014/main" id="{4E953B84-1292-D8C9-56C7-D9928E6570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11963" y="6164997"/>
            <a:ext cx="1080000" cy="454002"/>
          </a:xfrm>
          <a:prstGeom prst="rect">
            <a:avLst/>
          </a:prstGeom>
        </p:spPr>
      </p:pic>
      <p:sp>
        <p:nvSpPr>
          <p:cNvPr id="8" name="TextBox 7">
            <a:extLst>
              <a:ext uri="{FF2B5EF4-FFF2-40B4-BE49-F238E27FC236}">
                <a16:creationId xmlns:a16="http://schemas.microsoft.com/office/drawing/2014/main" id="{6CC55EC4-D6F3-B498-106B-6ABFAF26BB06}"/>
              </a:ext>
            </a:extLst>
          </p:cNvPr>
          <p:cNvSpPr txBox="1"/>
          <p:nvPr userDrawn="1"/>
        </p:nvSpPr>
        <p:spPr>
          <a:xfrm>
            <a:off x="304799" y="4536000"/>
            <a:ext cx="7672553" cy="1137600"/>
          </a:xfrm>
          <a:prstGeom prst="rect">
            <a:avLst/>
          </a:prstGeom>
          <a:noFill/>
        </p:spPr>
        <p:txBody>
          <a:bodyPr wrap="square" lIns="0" tIns="0" rIns="0" bIns="0" numCol="1" spcCol="144000" rtlCol="0">
            <a:noAutofit/>
          </a:bodyPr>
          <a:lstStyle/>
          <a:p>
            <a:pPr>
              <a:lnSpc>
                <a:spcPct val="107000"/>
              </a:lnSpc>
              <a:spcAft>
                <a:spcPts val="800"/>
              </a:spcAft>
            </a:pPr>
            <a:r>
              <a:rPr lang="en-US" sz="1000" kern="100" noProof="0">
                <a:solidFill>
                  <a:schemeClr val="bg1"/>
                </a:solidFill>
                <a:effectLst/>
                <a:latin typeface="+mj-lt"/>
                <a:cs typeface="Times New Roman" panose="02020603050405020304" pitchFamily="18" charset="0"/>
              </a:rPr>
              <a:t>The information set forth in this presentation contains the analysis and conclusions of the author(s) based upon his/her/their research and analysis of industry information and legal authorities. Such analysis and conclusions should not be deemed opinions or conclusions by </a:t>
            </a:r>
            <a:r>
              <a:rPr lang="en-US" sz="1000" kern="100" noProof="0" err="1">
                <a:solidFill>
                  <a:schemeClr val="bg1"/>
                </a:solidFill>
                <a:effectLst/>
                <a:latin typeface="+mj-lt"/>
                <a:cs typeface="Times New Roman" panose="02020603050405020304" pitchFamily="18" charset="0"/>
              </a:rPr>
              <a:t>Forvis</a:t>
            </a:r>
            <a:r>
              <a:rPr lang="en-US" sz="1000" kern="100" noProof="0">
                <a:solidFill>
                  <a:schemeClr val="bg1"/>
                </a:solidFill>
                <a:effectLst/>
                <a:latin typeface="+mj-lt"/>
                <a:cs typeface="Times New Roman" panose="02020603050405020304" pitchFamily="18" charset="0"/>
              </a:rPr>
              <a:t> Mazars or the author(s) as to any individual situation as situations are fact-specific. The reader should perform their own analysis and form their own conclusions regarding any specific situation. Further, the author(s)’ conclusions may be revised without notice with </a:t>
            </a:r>
            <a:br>
              <a:rPr lang="en-US" sz="1000" kern="100" noProof="0">
                <a:solidFill>
                  <a:schemeClr val="bg1"/>
                </a:solidFill>
                <a:effectLst/>
                <a:latin typeface="+mj-lt"/>
                <a:cs typeface="Times New Roman" panose="02020603050405020304" pitchFamily="18" charset="0"/>
              </a:rPr>
            </a:br>
            <a:r>
              <a:rPr lang="en-US" sz="1000" kern="100" noProof="0">
                <a:solidFill>
                  <a:schemeClr val="bg1"/>
                </a:solidFill>
                <a:effectLst/>
                <a:latin typeface="+mj-lt"/>
                <a:cs typeface="Times New Roman" panose="02020603050405020304" pitchFamily="18" charset="0"/>
              </a:rPr>
              <a:t>or without changes in industry information and legal authorities.</a:t>
            </a:r>
            <a:endParaRPr lang="en-US" sz="1000" kern="100" noProof="0">
              <a:solidFill>
                <a:schemeClr val="bg1"/>
              </a:solidFill>
              <a:effectLst/>
              <a:latin typeface="+mj-lt"/>
              <a:ea typeface="Aptos" panose="020B0004020202020204" pitchFamily="34" charset="0"/>
              <a:cs typeface="Times New Roman" panose="02020603050405020304" pitchFamily="18" charset="0"/>
            </a:endParaRPr>
          </a:p>
        </p:txBody>
      </p:sp>
      <p:sp>
        <p:nvSpPr>
          <p:cNvPr id="9" name="Footer Placeholder 4">
            <a:extLst>
              <a:ext uri="{FF2B5EF4-FFF2-40B4-BE49-F238E27FC236}">
                <a16:creationId xmlns:a16="http://schemas.microsoft.com/office/drawing/2014/main" id="{35C88522-8DF1-4607-A4E2-5B0EF73CC98B}"/>
              </a:ext>
            </a:extLst>
          </p:cNvPr>
          <p:cNvSpPr txBox="1">
            <a:spLocks/>
          </p:cNvSpPr>
          <p:nvPr userDrawn="1"/>
        </p:nvSpPr>
        <p:spPr>
          <a:xfrm>
            <a:off x="304799" y="5585255"/>
            <a:ext cx="3268869" cy="270000"/>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noProof="0">
                <a:solidFill>
                  <a:schemeClr val="bg1"/>
                </a:solidFill>
              </a:rPr>
              <a:t>© 2025 Forvis Mazars, LLP. All rights reserved.</a:t>
            </a:r>
          </a:p>
        </p:txBody>
      </p:sp>
      <p:pic>
        <p:nvPicPr>
          <p:cNvPr id="7" name="Picture 6">
            <a:extLst>
              <a:ext uri="{FF2B5EF4-FFF2-40B4-BE49-F238E27FC236}">
                <a16:creationId xmlns:a16="http://schemas.microsoft.com/office/drawing/2014/main" id="{C9E86B9D-4A7A-3C44-AFAF-E618AFC58121}"/>
              </a:ext>
            </a:extLst>
          </p:cNvPr>
          <p:cNvPicPr>
            <a:picLocks noChangeAspect="1"/>
          </p:cNvPicPr>
          <p:nvPr userDrawn="1"/>
        </p:nvPicPr>
        <p:blipFill>
          <a:blip r:embed="rId3"/>
          <a:stretch>
            <a:fillRect/>
          </a:stretch>
        </p:blipFill>
        <p:spPr>
          <a:xfrm>
            <a:off x="0" y="1712287"/>
            <a:ext cx="7834039" cy="1932599"/>
          </a:xfrm>
          <a:prstGeom prst="rect">
            <a:avLst/>
          </a:prstGeom>
        </p:spPr>
      </p:pic>
    </p:spTree>
    <p:extLst>
      <p:ext uri="{BB962C8B-B14F-4D97-AF65-F5344CB8AC3E}">
        <p14:creationId xmlns:p14="http://schemas.microsoft.com/office/powerpoint/2010/main" val="149924849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417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Divider - supergraphic - true blue background">
    <p:spTree>
      <p:nvGrpSpPr>
        <p:cNvPr id="1" name=""/>
        <p:cNvGrpSpPr/>
        <p:nvPr/>
      </p:nvGrpSpPr>
      <p:grpSpPr>
        <a:xfrm>
          <a:off x="0" y="0"/>
          <a:ext cx="0" cy="0"/>
          <a:chOff x="0" y="0"/>
          <a:chExt cx="0" cy="0"/>
        </a:xfrm>
      </p:grpSpPr>
      <p:pic>
        <p:nvPicPr>
          <p:cNvPr id="4" name="Picture 3" descr="Yellow and blue symbols">
            <a:extLst>
              <a:ext uri="{FF2B5EF4-FFF2-40B4-BE49-F238E27FC236}">
                <a16:creationId xmlns:a16="http://schemas.microsoft.com/office/drawing/2014/main" id="{712D7EDA-73A0-8DE1-FF4D-C2E535E441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75" r="15209" b="1"/>
          <a:stretch/>
        </p:blipFill>
        <p:spPr>
          <a:xfrm>
            <a:off x="5511800" y="10"/>
            <a:ext cx="6680200" cy="6857990"/>
          </a:xfrm>
          <a:prstGeom prst="parallelogram">
            <a:avLst>
              <a:gd name="adj" fmla="val 34601"/>
            </a:avLst>
          </a:prstGeom>
          <a:noFill/>
          <a:effectLst/>
        </p:spPr>
      </p:pic>
      <p:pic>
        <p:nvPicPr>
          <p:cNvPr id="5" name="Picture 4">
            <a:extLst>
              <a:ext uri="{FF2B5EF4-FFF2-40B4-BE49-F238E27FC236}">
                <a16:creationId xmlns:a16="http://schemas.microsoft.com/office/drawing/2014/main" id="{DD21B965-4681-749B-68B9-2668A533103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811963" y="6164997"/>
            <a:ext cx="1080000" cy="454002"/>
          </a:xfrm>
          <a:prstGeom prst="rect">
            <a:avLst/>
          </a:prstGeom>
        </p:spPr>
      </p:pic>
      <p:sp>
        <p:nvSpPr>
          <p:cNvPr id="6" name="Footer Placeholder 4">
            <a:extLst>
              <a:ext uri="{FF2B5EF4-FFF2-40B4-BE49-F238E27FC236}">
                <a16:creationId xmlns:a16="http://schemas.microsoft.com/office/drawing/2014/main" id="{47D1EEFB-5D0F-2F1F-EDE2-D6EFDF3AB92A}"/>
              </a:ext>
            </a:extLst>
          </p:cNvPr>
          <p:cNvSpPr txBox="1">
            <a:spLocks/>
          </p:cNvSpPr>
          <p:nvPr userDrawn="1"/>
        </p:nvSpPr>
        <p:spPr>
          <a:xfrm>
            <a:off x="8529638" y="6417000"/>
            <a:ext cx="2014537" cy="270000"/>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00" noProof="0"/>
              <a:t>© 2025 Forvis Mazars, LLP. All rights reserved.</a:t>
            </a:r>
          </a:p>
        </p:txBody>
      </p:sp>
      <p:pic>
        <p:nvPicPr>
          <p:cNvPr id="2" name="Picture 1">
            <a:extLst>
              <a:ext uri="{FF2B5EF4-FFF2-40B4-BE49-F238E27FC236}">
                <a16:creationId xmlns:a16="http://schemas.microsoft.com/office/drawing/2014/main" id="{7B4BCFAB-DDBA-9167-8B99-6BFF5ABC68E4}"/>
              </a:ext>
            </a:extLst>
          </p:cNvPr>
          <p:cNvPicPr>
            <a:picLocks noChangeAspect="1"/>
          </p:cNvPicPr>
          <p:nvPr userDrawn="1"/>
        </p:nvPicPr>
        <p:blipFill>
          <a:blip r:embed="rId4"/>
          <a:stretch>
            <a:fillRect/>
          </a:stretch>
        </p:blipFill>
        <p:spPr>
          <a:xfrm>
            <a:off x="442832" y="854475"/>
            <a:ext cx="5432007" cy="1713124"/>
          </a:xfrm>
          <a:prstGeom prst="rect">
            <a:avLst/>
          </a:prstGeom>
        </p:spPr>
      </p:pic>
    </p:spTree>
    <p:extLst>
      <p:ext uri="{BB962C8B-B14F-4D97-AF65-F5344CB8AC3E}">
        <p14:creationId xmlns:p14="http://schemas.microsoft.com/office/powerpoint/2010/main" val="227688511"/>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Divider - supergraphic - true blue background">
    <p:spTree>
      <p:nvGrpSpPr>
        <p:cNvPr id="1" name=""/>
        <p:cNvGrpSpPr/>
        <p:nvPr/>
      </p:nvGrpSpPr>
      <p:grpSpPr>
        <a:xfrm>
          <a:off x="0" y="0"/>
          <a:ext cx="0" cy="0"/>
          <a:chOff x="0" y="0"/>
          <a:chExt cx="0" cy="0"/>
        </a:xfrm>
      </p:grpSpPr>
      <p:pic>
        <p:nvPicPr>
          <p:cNvPr id="4" name="Picture 3" descr="Yellow and blue symbols">
            <a:extLst>
              <a:ext uri="{FF2B5EF4-FFF2-40B4-BE49-F238E27FC236}">
                <a16:creationId xmlns:a16="http://schemas.microsoft.com/office/drawing/2014/main" id="{712D7EDA-73A0-8DE1-FF4D-C2E535E441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75" r="15209" b="1"/>
          <a:stretch/>
        </p:blipFill>
        <p:spPr>
          <a:xfrm>
            <a:off x="5511800" y="10"/>
            <a:ext cx="6680200" cy="6857990"/>
          </a:xfrm>
          <a:prstGeom prst="parallelogram">
            <a:avLst>
              <a:gd name="adj" fmla="val 34601"/>
            </a:avLst>
          </a:prstGeom>
          <a:noFill/>
          <a:effectLst/>
        </p:spPr>
      </p:pic>
      <p:pic>
        <p:nvPicPr>
          <p:cNvPr id="5" name="Picture 4">
            <a:extLst>
              <a:ext uri="{FF2B5EF4-FFF2-40B4-BE49-F238E27FC236}">
                <a16:creationId xmlns:a16="http://schemas.microsoft.com/office/drawing/2014/main" id="{DD21B965-4681-749B-68B9-2668A533103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811963" y="6164997"/>
            <a:ext cx="1080000" cy="454002"/>
          </a:xfrm>
          <a:prstGeom prst="rect">
            <a:avLst/>
          </a:prstGeom>
        </p:spPr>
      </p:pic>
      <p:sp>
        <p:nvSpPr>
          <p:cNvPr id="6" name="Footer Placeholder 4">
            <a:extLst>
              <a:ext uri="{FF2B5EF4-FFF2-40B4-BE49-F238E27FC236}">
                <a16:creationId xmlns:a16="http://schemas.microsoft.com/office/drawing/2014/main" id="{47D1EEFB-5D0F-2F1F-EDE2-D6EFDF3AB92A}"/>
              </a:ext>
            </a:extLst>
          </p:cNvPr>
          <p:cNvSpPr txBox="1">
            <a:spLocks/>
          </p:cNvSpPr>
          <p:nvPr userDrawn="1"/>
        </p:nvSpPr>
        <p:spPr>
          <a:xfrm>
            <a:off x="8529638" y="6417000"/>
            <a:ext cx="2014537" cy="270000"/>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00" noProof="0"/>
              <a:t>© 2025 Forvis Mazars, LLP. All rights reserved.</a:t>
            </a:r>
          </a:p>
        </p:txBody>
      </p:sp>
      <p:pic>
        <p:nvPicPr>
          <p:cNvPr id="3" name="Picture 2">
            <a:extLst>
              <a:ext uri="{FF2B5EF4-FFF2-40B4-BE49-F238E27FC236}">
                <a16:creationId xmlns:a16="http://schemas.microsoft.com/office/drawing/2014/main" id="{7E243F37-FB2F-9334-8252-9D2EE5AD1114}"/>
              </a:ext>
            </a:extLst>
          </p:cNvPr>
          <p:cNvPicPr>
            <a:picLocks noChangeAspect="1"/>
          </p:cNvPicPr>
          <p:nvPr userDrawn="1"/>
        </p:nvPicPr>
        <p:blipFill>
          <a:blip r:embed="rId4"/>
          <a:stretch>
            <a:fillRect/>
          </a:stretch>
        </p:blipFill>
        <p:spPr>
          <a:xfrm>
            <a:off x="442832" y="854475"/>
            <a:ext cx="5432007" cy="1713124"/>
          </a:xfrm>
          <a:prstGeom prst="rect">
            <a:avLst/>
          </a:prstGeom>
        </p:spPr>
      </p:pic>
    </p:spTree>
    <p:extLst>
      <p:ext uri="{BB962C8B-B14F-4D97-AF65-F5344CB8AC3E}">
        <p14:creationId xmlns:p14="http://schemas.microsoft.com/office/powerpoint/2010/main" val="606518245"/>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6AF8A-8016-BCC9-12B5-1D618C6DBF9E}"/>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6" name="Text Placeholder 6">
            <a:extLst>
              <a:ext uri="{FF2B5EF4-FFF2-40B4-BE49-F238E27FC236}">
                <a16:creationId xmlns:a16="http://schemas.microsoft.com/office/drawing/2014/main" id="{94C624DD-685D-7847-6014-2018E3CA64BF}"/>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7" name="Footer Placeholder 4">
            <a:extLst>
              <a:ext uri="{FF2B5EF4-FFF2-40B4-BE49-F238E27FC236}">
                <a16:creationId xmlns:a16="http://schemas.microsoft.com/office/drawing/2014/main" id="{3A473994-D5A3-4973-ECBC-34F515B0351B}"/>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noProof="0"/>
              <a:t>Title</a:t>
            </a:r>
          </a:p>
        </p:txBody>
      </p:sp>
      <p:sp>
        <p:nvSpPr>
          <p:cNvPr id="8" name="Slide Number Placeholder 5">
            <a:extLst>
              <a:ext uri="{FF2B5EF4-FFF2-40B4-BE49-F238E27FC236}">
                <a16:creationId xmlns:a16="http://schemas.microsoft.com/office/drawing/2014/main" id="{DEB2BA38-83AE-9A7F-AC2D-D73DBE6031E8}"/>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Tree>
    <p:extLst>
      <p:ext uri="{BB962C8B-B14F-4D97-AF65-F5344CB8AC3E}">
        <p14:creationId xmlns:p14="http://schemas.microsoft.com/office/powerpoint/2010/main" val="2243839190"/>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1_Generic cover with supergraphic_7">
    <p:bg>
      <p:bgPr>
        <a:solidFill>
          <a:schemeClr val="accent3"/>
        </a:solidFill>
        <a:effectLst/>
      </p:bgPr>
    </p:bg>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40A54690-ADDB-85DC-4909-4A61C8A8EB29}"/>
              </a:ext>
            </a:extLst>
          </p:cNvPr>
          <p:cNvSpPr>
            <a:spLocks noGrp="1"/>
          </p:cNvSpPr>
          <p:nvPr>
            <p:ph type="pic" sz="quarter" idx="14"/>
          </p:nvPr>
        </p:nvSpPr>
        <p:spPr>
          <a:xfrm>
            <a:off x="304800" y="304801"/>
            <a:ext cx="11581200" cy="38808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solidFill>
                  <a:schemeClr val="bg1"/>
                </a:solidFill>
              </a:defRPr>
            </a:lvl1pPr>
          </a:lstStyle>
          <a:p>
            <a:r>
              <a:rPr lang="en-US" noProof="0"/>
              <a:t>Title</a:t>
            </a:r>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Subtitle, Industry, or Service line</a:t>
            </a:r>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bg1"/>
                </a:solidFill>
              </a:defRPr>
            </a:lvl1pPr>
          </a:lstStyle>
          <a:p>
            <a:pPr lvl="0"/>
            <a:r>
              <a:rPr lang="en-US" noProof="0"/>
              <a:t>Name, Date, Year</a:t>
            </a:r>
          </a:p>
        </p:txBody>
      </p:sp>
    </p:spTree>
    <p:extLst>
      <p:ext uri="{BB962C8B-B14F-4D97-AF65-F5344CB8AC3E}">
        <p14:creationId xmlns:p14="http://schemas.microsoft.com/office/powerpoint/2010/main" val="388373068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Bod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253331"/>
            <a:ext cx="11236959" cy="4784035"/>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buFont typeface="Wingdings" panose="05000000000000000000" pitchFamily="2" charset="2"/>
              <a:buChar char="§"/>
              <a:tabLst/>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970752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92734DF6-AE1D-4E3F-B692-2239D4C078B0}"/>
              </a:ext>
            </a:extLst>
          </p:cNvPr>
          <p:cNvSpPr>
            <a:spLocks noGrp="1"/>
          </p:cNvSpPr>
          <p:nvPr>
            <p:ph type="title"/>
          </p:nvPr>
        </p:nvSpPr>
        <p:spPr/>
        <p:txBody>
          <a:bodyPr/>
          <a:lstStyle/>
          <a:p>
            <a:r>
              <a:rPr lang="en-US"/>
              <a:t>Click to edit Master title style</a:t>
            </a:r>
          </a:p>
        </p:txBody>
      </p:sp>
      <p:sp>
        <p:nvSpPr>
          <p:cNvPr id="8" name="Slide Number Placeholder 7">
            <a:extLst>
              <a:ext uri="{FF2B5EF4-FFF2-40B4-BE49-F238E27FC236}">
                <a16:creationId xmlns:a16="http://schemas.microsoft.com/office/drawing/2014/main" id="{A945524A-D156-4A43-8117-ED8047E56791}"/>
              </a:ext>
            </a:extLst>
          </p:cNvPr>
          <p:cNvSpPr>
            <a:spLocks noGrp="1"/>
          </p:cNvSpPr>
          <p:nvPr>
            <p:ph type="sldNum" sz="quarter" idx="10"/>
          </p:nvPr>
        </p:nvSpPr>
        <p:spPr/>
        <p:txBody>
          <a:bodyPr/>
          <a:lstStyle/>
          <a:p>
            <a:pPr>
              <a:defRPr/>
            </a:pPr>
            <a:fld id="{79D2022D-8E91-4564-80B5-1DA0C73AFE2F}" type="slidenum">
              <a:rPr lang="en-US" altLang="en-US" smtClean="0"/>
              <a:pPr>
                <a:defRPr/>
              </a:pPr>
              <a:t>‹#›</a:t>
            </a:fld>
            <a:endParaRPr lang="en-US" altLang="en-US"/>
          </a:p>
        </p:txBody>
      </p:sp>
    </p:spTree>
    <p:custDataLst>
      <p:tags r:id="rId1"/>
    </p:custDataLst>
    <p:extLst>
      <p:ext uri="{BB962C8B-B14F-4D97-AF65-F5344CB8AC3E}">
        <p14:creationId xmlns:p14="http://schemas.microsoft.com/office/powerpoint/2010/main" val="363627430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Generic cover with supergraphic_1">
    <p:spTree>
      <p:nvGrpSpPr>
        <p:cNvPr id="1" name=""/>
        <p:cNvGrpSpPr/>
        <p:nvPr/>
      </p:nvGrpSpPr>
      <p:grpSpPr>
        <a:xfrm>
          <a:off x="0" y="0"/>
          <a:ext cx="0" cy="0"/>
          <a:chOff x="0" y="0"/>
          <a:chExt cx="0" cy="0"/>
        </a:xfrm>
      </p:grpSpPr>
      <p:pic>
        <p:nvPicPr>
          <p:cNvPr id="7" name="Picture 6" descr="A city skyline at night&#10;&#10;Description automatically generated">
            <a:extLst>
              <a:ext uri="{FF2B5EF4-FFF2-40B4-BE49-F238E27FC236}">
                <a16:creationId xmlns:a16="http://schemas.microsoft.com/office/drawing/2014/main" id="{9EEC3377-B5CF-F7A7-47A6-9D63CCB1C531}"/>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304800" y="304800"/>
            <a:ext cx="11581200" cy="3881177"/>
          </a:xfrm>
          <a:prstGeom prst="rect">
            <a:avLst/>
          </a:prstGeom>
        </p:spPr>
      </p:pic>
      <p:sp>
        <p:nvSpPr>
          <p:cNvPr id="6" name="Parallelogram 5">
            <a:extLst>
              <a:ext uri="{FF2B5EF4-FFF2-40B4-BE49-F238E27FC236}">
                <a16:creationId xmlns:a16="http://schemas.microsoft.com/office/drawing/2014/main" id="{0E1B6B13-5282-0107-6418-11F68AA95B7A}"/>
              </a:ext>
            </a:extLst>
          </p:cNvPr>
          <p:cNvSpPr/>
          <p:nvPr userDrawn="1"/>
        </p:nvSpPr>
        <p:spPr>
          <a:xfrm>
            <a:off x="6095400" y="304800"/>
            <a:ext cx="3780186" cy="3880800"/>
          </a:xfrm>
          <a:prstGeom prst="parallelogram">
            <a:avLst>
              <a:gd name="adj" fmla="val 34323"/>
            </a:avLst>
          </a:prstGeom>
          <a:solidFill>
            <a:schemeClr val="bg1">
              <a:alpha val="2120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lvl1pPr>
          </a:lstStyle>
          <a:p>
            <a:r>
              <a:rPr lang="en-US" noProof="0"/>
              <a:t>Title</a:t>
            </a:r>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Subtitle, Industry, or Service line</a:t>
            </a:r>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tx1"/>
                </a:solidFill>
              </a:defRPr>
            </a:lvl1pPr>
          </a:lstStyle>
          <a:p>
            <a:pPr lvl="0"/>
            <a:r>
              <a:rPr lang="en-US" noProof="0"/>
              <a:t>Name, Date, Year</a:t>
            </a:r>
          </a:p>
        </p:txBody>
      </p:sp>
      <p:pic>
        <p:nvPicPr>
          <p:cNvPr id="4" name="Picture 3" descr="Blue letters on a black background&#10;&#10;Description automatically generated">
            <a:extLst>
              <a:ext uri="{FF2B5EF4-FFF2-40B4-BE49-F238E27FC236}">
                <a16:creationId xmlns:a16="http://schemas.microsoft.com/office/drawing/2014/main" id="{28B181CC-55E0-AD06-7D70-004589E9BB2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11963" y="6164997"/>
            <a:ext cx="1080000" cy="454003"/>
          </a:xfrm>
          <a:prstGeom prst="rect">
            <a:avLst/>
          </a:prstGeom>
        </p:spPr>
      </p:pic>
    </p:spTree>
    <p:extLst>
      <p:ext uri="{BB962C8B-B14F-4D97-AF65-F5344CB8AC3E}">
        <p14:creationId xmlns:p14="http://schemas.microsoft.com/office/powerpoint/2010/main" val="351638825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Generic cover with supergraphic_1">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C8E903AC-0188-A7A7-23A3-80B89BB3F17B}"/>
              </a:ext>
            </a:extLst>
          </p:cNvPr>
          <p:cNvSpPr>
            <a:spLocks noGrp="1"/>
          </p:cNvSpPr>
          <p:nvPr>
            <p:ph type="pic" sz="quarter" idx="14"/>
          </p:nvPr>
        </p:nvSpPr>
        <p:spPr>
          <a:xfrm>
            <a:off x="304800" y="304801"/>
            <a:ext cx="11581200" cy="38808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lvl1pPr>
          </a:lstStyle>
          <a:p>
            <a:r>
              <a:rPr lang="en-US" noProof="0"/>
              <a:t>Title</a:t>
            </a:r>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Subtitle, Industry, or Service line</a:t>
            </a:r>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tx1"/>
                </a:solidFill>
              </a:defRPr>
            </a:lvl1pPr>
          </a:lstStyle>
          <a:p>
            <a:pPr lvl="0"/>
            <a:r>
              <a:rPr lang="en-US" noProof="0"/>
              <a:t>Name, Date, Year</a:t>
            </a:r>
          </a:p>
        </p:txBody>
      </p:sp>
      <p:pic>
        <p:nvPicPr>
          <p:cNvPr id="4" name="Picture 3" descr="Blue letters on a black background&#10;&#10;Description automatically generated">
            <a:extLst>
              <a:ext uri="{FF2B5EF4-FFF2-40B4-BE49-F238E27FC236}">
                <a16:creationId xmlns:a16="http://schemas.microsoft.com/office/drawing/2014/main" id="{28B181CC-55E0-AD06-7D70-004589E9BB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1963" y="6164997"/>
            <a:ext cx="1080000" cy="454003"/>
          </a:xfrm>
          <a:prstGeom prst="rect">
            <a:avLst/>
          </a:prstGeom>
        </p:spPr>
      </p:pic>
    </p:spTree>
    <p:extLst>
      <p:ext uri="{BB962C8B-B14F-4D97-AF65-F5344CB8AC3E}">
        <p14:creationId xmlns:p14="http://schemas.microsoft.com/office/powerpoint/2010/main" val="374366995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over page - large frame - true blue">
    <p:spTree>
      <p:nvGrpSpPr>
        <p:cNvPr id="1" name=""/>
        <p:cNvGrpSpPr/>
        <p:nvPr/>
      </p:nvGrpSpPr>
      <p:grpSpPr>
        <a:xfrm>
          <a:off x="0" y="0"/>
          <a:ext cx="0" cy="0"/>
          <a:chOff x="0" y="0"/>
          <a:chExt cx="0" cy="0"/>
        </a:xfrm>
      </p:grpSpPr>
      <p:pic>
        <p:nvPicPr>
          <p:cNvPr id="6" name="Espace réservé pour une image  9">
            <a:extLst>
              <a:ext uri="{FF2B5EF4-FFF2-40B4-BE49-F238E27FC236}">
                <a16:creationId xmlns:a16="http://schemas.microsoft.com/office/drawing/2014/main" id="{914FB219-64FA-977C-8EF0-C71FBA7E1EE2}"/>
              </a:ext>
            </a:extLst>
          </p:cNvPr>
          <p:cNvPicPr>
            <a:picLocks noGrp="1" noRot="1" noChangeAspect="1" noMove="1" noResize="1" noEditPoints="1" noAdjustHandles="1" noChangeArrowheads="1" noChangeShapeType="1" noCrop="1"/>
          </p:cNvPicPr>
          <p:nvPr userDrawn="1">
            <p:custDataLst>
              <p:tags r:id="rId1"/>
            </p:custDataLst>
          </p:nvPr>
        </p:nvPicPr>
        <p:blipFill rotWithShape="1">
          <a:blip r:embed="rId3">
            <a:extLst>
              <a:ext uri="{28A0092B-C50C-407E-A947-70E740481C1C}">
                <a14:useLocalDpi xmlns:a14="http://schemas.microsoft.com/office/drawing/2010/main" val="0"/>
              </a:ext>
            </a:extLst>
          </a:blip>
          <a:srcRect t="38092" b="11696"/>
          <a:stretch/>
        </p:blipFill>
        <p:spPr>
          <a:xfrm>
            <a:off x="304800" y="304800"/>
            <a:ext cx="11582400" cy="3881438"/>
          </a:xfrm>
          <a:prstGeom prst="rect">
            <a:avLst/>
          </a:prstGeom>
        </p:spPr>
      </p:pic>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solidFill>
                  <a:schemeClr val="bg1"/>
                </a:solidFill>
              </a:defRPr>
            </a:lvl1pPr>
          </a:lstStyle>
          <a:p>
            <a:r>
              <a:rPr lang="en-US" noProof="0"/>
              <a:t>Title</a:t>
            </a:r>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err="1"/>
              <a:t>ProBank</a:t>
            </a:r>
            <a:r>
              <a:rPr lang="en-US" noProof="0"/>
              <a:t> Education Services</a:t>
            </a:r>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bg1"/>
                </a:solidFill>
              </a:defRPr>
            </a:lvl1pPr>
          </a:lstStyle>
          <a:p>
            <a:pPr lvl="0"/>
            <a:r>
              <a:rPr lang="en-US" noProof="0"/>
              <a:t>Name, Date, Year</a:t>
            </a:r>
          </a:p>
        </p:txBody>
      </p:sp>
      <p:pic>
        <p:nvPicPr>
          <p:cNvPr id="7" name="Picture 6">
            <a:extLst>
              <a:ext uri="{FF2B5EF4-FFF2-40B4-BE49-F238E27FC236}">
                <a16:creationId xmlns:a16="http://schemas.microsoft.com/office/drawing/2014/main" id="{FE3DF71B-CC11-9878-CBC3-7DC35BA86AB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811963" y="6164997"/>
            <a:ext cx="1080000" cy="454002"/>
          </a:xfrm>
          <a:prstGeom prst="rect">
            <a:avLst/>
          </a:prstGeom>
        </p:spPr>
      </p:pic>
    </p:spTree>
    <p:extLst>
      <p:ext uri="{BB962C8B-B14F-4D97-AF65-F5344CB8AC3E}">
        <p14:creationId xmlns:p14="http://schemas.microsoft.com/office/powerpoint/2010/main" val="100091490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Generic cover with supergraphic_7">
    <p:bg>
      <p:bgPr>
        <a:solidFill>
          <a:schemeClr val="accent3"/>
        </a:solidFill>
        <a:effectLst/>
      </p:bgPr>
    </p:bg>
    <p:spTree>
      <p:nvGrpSpPr>
        <p:cNvPr id="1" name=""/>
        <p:cNvGrpSpPr/>
        <p:nvPr/>
      </p:nvGrpSpPr>
      <p:grpSpPr>
        <a:xfrm>
          <a:off x="0" y="0"/>
          <a:ext cx="0" cy="0"/>
          <a:chOff x="0" y="0"/>
          <a:chExt cx="0" cy="0"/>
        </a:xfrm>
      </p:grpSpPr>
      <p:pic>
        <p:nvPicPr>
          <p:cNvPr id="6" name="Picture 5" descr="A bridge with arches and a body of water&#10;&#10;Description automatically generated">
            <a:extLst>
              <a:ext uri="{FF2B5EF4-FFF2-40B4-BE49-F238E27FC236}">
                <a16:creationId xmlns:a16="http://schemas.microsoft.com/office/drawing/2014/main" id="{61864AC1-A75B-27AC-9CFC-A51A0E532B37}"/>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304800" y="304800"/>
            <a:ext cx="11581200" cy="3881177"/>
          </a:xfrm>
          <a:prstGeom prst="rect">
            <a:avLst/>
          </a:prstGeom>
        </p:spPr>
      </p:pic>
      <p:sp>
        <p:nvSpPr>
          <p:cNvPr id="5" name="Parallelogram 4">
            <a:extLst>
              <a:ext uri="{FF2B5EF4-FFF2-40B4-BE49-F238E27FC236}">
                <a16:creationId xmlns:a16="http://schemas.microsoft.com/office/drawing/2014/main" id="{01FE8226-377E-BB0D-9F56-D283E5F48EA0}"/>
              </a:ext>
            </a:extLst>
          </p:cNvPr>
          <p:cNvSpPr/>
          <p:nvPr userDrawn="1"/>
        </p:nvSpPr>
        <p:spPr>
          <a:xfrm>
            <a:off x="5969613" y="304800"/>
            <a:ext cx="3780186" cy="3880800"/>
          </a:xfrm>
          <a:prstGeom prst="parallelogram">
            <a:avLst>
              <a:gd name="adj" fmla="val 34323"/>
            </a:avLst>
          </a:prstGeom>
          <a:solidFill>
            <a:schemeClr val="bg1">
              <a:alpha val="3142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solidFill>
                  <a:schemeClr val="bg1"/>
                </a:solidFill>
              </a:defRPr>
            </a:lvl1pPr>
          </a:lstStyle>
          <a:p>
            <a:r>
              <a:rPr lang="en-US" noProof="0"/>
              <a:t>Title</a:t>
            </a:r>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Subtitle, Industry, or Service line</a:t>
            </a:r>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bg1"/>
                </a:solidFill>
              </a:defRPr>
            </a:lvl1pPr>
          </a:lstStyle>
          <a:p>
            <a:pPr lvl="0"/>
            <a:r>
              <a:rPr lang="en-US" noProof="0"/>
              <a:t>Name, Date, Year</a:t>
            </a:r>
          </a:p>
        </p:txBody>
      </p:sp>
      <p:pic>
        <p:nvPicPr>
          <p:cNvPr id="7" name="Picture 6">
            <a:extLst>
              <a:ext uri="{FF2B5EF4-FFF2-40B4-BE49-F238E27FC236}">
                <a16:creationId xmlns:a16="http://schemas.microsoft.com/office/drawing/2014/main" id="{FE3DF71B-CC11-9878-CBC3-7DC35BA86AB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811963" y="6164997"/>
            <a:ext cx="1080000" cy="454002"/>
          </a:xfrm>
          <a:prstGeom prst="rect">
            <a:avLst/>
          </a:prstGeom>
        </p:spPr>
      </p:pic>
    </p:spTree>
    <p:extLst>
      <p:ext uri="{BB962C8B-B14F-4D97-AF65-F5344CB8AC3E}">
        <p14:creationId xmlns:p14="http://schemas.microsoft.com/office/powerpoint/2010/main" val="425060088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_Generic cover with supergraphic_7">
    <p:bg>
      <p:bgPr>
        <a:solidFill>
          <a:schemeClr val="accent3"/>
        </a:solidFill>
        <a:effectLst/>
      </p:bgPr>
    </p:bg>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40A54690-ADDB-85DC-4909-4A61C8A8EB29}"/>
              </a:ext>
            </a:extLst>
          </p:cNvPr>
          <p:cNvSpPr>
            <a:spLocks noGrp="1"/>
          </p:cNvSpPr>
          <p:nvPr>
            <p:ph type="pic" sz="quarter" idx="14"/>
          </p:nvPr>
        </p:nvSpPr>
        <p:spPr>
          <a:xfrm>
            <a:off x="304800" y="304801"/>
            <a:ext cx="11581200" cy="38808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solidFill>
                  <a:schemeClr val="bg1"/>
                </a:solidFill>
              </a:defRPr>
            </a:lvl1pPr>
          </a:lstStyle>
          <a:p>
            <a:r>
              <a:rPr lang="en-US" noProof="0"/>
              <a:t>Title</a:t>
            </a:r>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Subtitle, Industry, or Service line</a:t>
            </a:r>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bg1"/>
                </a:solidFill>
              </a:defRPr>
            </a:lvl1pPr>
          </a:lstStyle>
          <a:p>
            <a:pPr lvl="0"/>
            <a:r>
              <a:rPr lang="en-US" noProof="0"/>
              <a:t>Name, Date, Year</a:t>
            </a:r>
          </a:p>
        </p:txBody>
      </p:sp>
      <p:pic>
        <p:nvPicPr>
          <p:cNvPr id="7" name="Picture 6">
            <a:extLst>
              <a:ext uri="{FF2B5EF4-FFF2-40B4-BE49-F238E27FC236}">
                <a16:creationId xmlns:a16="http://schemas.microsoft.com/office/drawing/2014/main" id="{FE3DF71B-CC11-9878-CBC3-7DC35BA86A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11963" y="6164997"/>
            <a:ext cx="1080000" cy="454002"/>
          </a:xfrm>
          <a:prstGeom prst="rect">
            <a:avLst/>
          </a:prstGeom>
        </p:spPr>
      </p:pic>
    </p:spTree>
    <p:extLst>
      <p:ext uri="{BB962C8B-B14F-4D97-AF65-F5344CB8AC3E}">
        <p14:creationId xmlns:p14="http://schemas.microsoft.com/office/powerpoint/2010/main" val="153526072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Agenda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BC3C2-FA7F-3AF9-8770-2A0C452FB735}"/>
              </a:ext>
            </a:extLst>
          </p:cNvPr>
          <p:cNvSpPr>
            <a:spLocks noGrp="1"/>
          </p:cNvSpPr>
          <p:nvPr>
            <p:ph type="title" hasCustomPrompt="1"/>
          </p:nvPr>
        </p:nvSpPr>
        <p:spPr>
          <a:xfrm>
            <a:off x="306000" y="306000"/>
            <a:ext cx="5648400" cy="360000"/>
          </a:xfrm>
        </p:spPr>
        <p:txBody>
          <a:bodyPr/>
          <a:lstStyle>
            <a:lvl1pPr>
              <a:defRPr/>
            </a:lvl1pPr>
          </a:lstStyle>
          <a:p>
            <a:r>
              <a:rPr lang="en-US" noProof="0"/>
              <a:t>Agenda</a:t>
            </a:r>
          </a:p>
        </p:txBody>
      </p:sp>
      <p:sp>
        <p:nvSpPr>
          <p:cNvPr id="3" name="Date Placeholder 2">
            <a:extLst>
              <a:ext uri="{FF2B5EF4-FFF2-40B4-BE49-F238E27FC236}">
                <a16:creationId xmlns:a16="http://schemas.microsoft.com/office/drawing/2014/main" id="{F430BCF2-B02B-ED34-3CE1-385F370CDD98}"/>
              </a:ext>
            </a:extLst>
          </p:cNvPr>
          <p:cNvSpPr>
            <a:spLocks noGrp="1"/>
          </p:cNvSpPr>
          <p:nvPr>
            <p:ph type="dt" sz="half" idx="10"/>
          </p:nvPr>
        </p:nvSpPr>
        <p:spPr/>
        <p:txBody>
          <a:bodyPr/>
          <a:lstStyle/>
          <a:p>
            <a:r>
              <a:rPr lang="en-US" noProof="0"/>
              <a:t>Date</a:t>
            </a:r>
          </a:p>
        </p:txBody>
      </p:sp>
      <p:sp>
        <p:nvSpPr>
          <p:cNvPr id="4" name="Footer Placeholder 3">
            <a:extLst>
              <a:ext uri="{FF2B5EF4-FFF2-40B4-BE49-F238E27FC236}">
                <a16:creationId xmlns:a16="http://schemas.microsoft.com/office/drawing/2014/main" id="{8EF124C7-A8E1-C2C4-9251-1FAD4FC4E71C}"/>
              </a:ext>
            </a:extLst>
          </p:cNvPr>
          <p:cNvSpPr>
            <a:spLocks noGrp="1"/>
          </p:cNvSpPr>
          <p:nvPr>
            <p:ph type="ftr" sz="quarter" idx="11"/>
          </p:nvPr>
        </p:nvSpPr>
        <p:spPr/>
        <p:txBody>
          <a:bodyPr/>
          <a:lstStyle/>
          <a:p>
            <a:r>
              <a:rPr lang="en-US" noProof="0"/>
              <a:t>Title</a:t>
            </a:r>
          </a:p>
        </p:txBody>
      </p:sp>
      <p:sp>
        <p:nvSpPr>
          <p:cNvPr id="5" name="Slide Number Placeholder 4">
            <a:extLst>
              <a:ext uri="{FF2B5EF4-FFF2-40B4-BE49-F238E27FC236}">
                <a16:creationId xmlns:a16="http://schemas.microsoft.com/office/drawing/2014/main" id="{ACC2D7ED-E3D6-D344-4CBF-39C6CFF13EA1}"/>
              </a:ext>
            </a:extLst>
          </p:cNvPr>
          <p:cNvSpPr>
            <a:spLocks noGrp="1"/>
          </p:cNvSpPr>
          <p:nvPr>
            <p:ph type="sldNum" sz="quarter" idx="12"/>
          </p:nvPr>
        </p:nvSpPr>
        <p:spPr/>
        <p:txBody>
          <a:bodyPr/>
          <a:lstStyle/>
          <a:p>
            <a:fld id="{721C06D9-4617-44B0-8711-1EF1C439A609}" type="slidenum">
              <a:rPr lang="en-US" noProof="0" smtClean="0"/>
              <a:pPr/>
              <a:t>‹#›</a:t>
            </a:fld>
            <a:endParaRPr lang="en-US" noProof="0"/>
          </a:p>
        </p:txBody>
      </p:sp>
      <p:sp>
        <p:nvSpPr>
          <p:cNvPr id="8" name="Picture Placeholder 7">
            <a:extLst>
              <a:ext uri="{FF2B5EF4-FFF2-40B4-BE49-F238E27FC236}">
                <a16:creationId xmlns:a16="http://schemas.microsoft.com/office/drawing/2014/main" id="{75339831-9579-422A-5FD3-167E83B82B34}"/>
              </a:ext>
            </a:extLst>
          </p:cNvPr>
          <p:cNvSpPr>
            <a:spLocks noGrp="1"/>
          </p:cNvSpPr>
          <p:nvPr>
            <p:ph type="pic" sz="quarter" idx="14"/>
          </p:nvPr>
        </p:nvSpPr>
        <p:spPr>
          <a:xfrm>
            <a:off x="6237601" y="305999"/>
            <a:ext cx="5648400" cy="5643951"/>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6" name="Text Placeholder 6">
            <a:extLst>
              <a:ext uri="{FF2B5EF4-FFF2-40B4-BE49-F238E27FC236}">
                <a16:creationId xmlns:a16="http://schemas.microsoft.com/office/drawing/2014/main" id="{2C271A1C-536E-3E60-3582-8E73B02B9B84}"/>
              </a:ext>
            </a:extLst>
          </p:cNvPr>
          <p:cNvSpPr>
            <a:spLocks noGrp="1"/>
          </p:cNvSpPr>
          <p:nvPr>
            <p:ph type="body" sz="quarter" idx="13"/>
          </p:nvPr>
        </p:nvSpPr>
        <p:spPr>
          <a:xfrm>
            <a:off x="305999" y="1268413"/>
            <a:ext cx="5648400" cy="4681537"/>
          </a:xfrm>
        </p:spPr>
        <p:txBody>
          <a:bodyPr/>
          <a:lstStyle>
            <a:lvl1pPr marL="271463" indent="-271463">
              <a:spcBef>
                <a:spcPts val="600"/>
              </a:spcBef>
              <a:spcAft>
                <a:spcPts val="600"/>
              </a:spcAft>
              <a:buClr>
                <a:schemeClr val="tx2"/>
              </a:buClr>
              <a:buFont typeface="+mj-lt"/>
              <a:buAutoNum type="arabicPeriod"/>
              <a:defRPr sz="1800"/>
            </a:lvl1pPr>
            <a:lvl2pPr marL="625475" indent="-269875">
              <a:buClr>
                <a:schemeClr val="tx2"/>
              </a:buClr>
              <a:buFont typeface="+mj-lt"/>
              <a:buAutoNum type="arabicPeriod"/>
              <a:defRPr sz="1400"/>
            </a:lvl2pPr>
            <a:lvl3pPr marL="808038" indent="-188913">
              <a:buClr>
                <a:schemeClr val="tx2"/>
              </a:buClr>
              <a:buFont typeface="+mj-lt"/>
              <a:buAutoNum type="arabicPeriod"/>
              <a:defRPr sz="1400"/>
            </a:lvl3pPr>
            <a:lvl4pPr marL="1165225" indent="-276225">
              <a:buClr>
                <a:schemeClr val="tx2"/>
              </a:buClr>
              <a:buFont typeface="+mj-lt"/>
              <a:buAutoNum type="arabicPeriod"/>
              <a:defRPr sz="1400"/>
            </a:lvl4pPr>
            <a:lvl5pPr marL="717550" indent="-361950">
              <a:buClr>
                <a:schemeClr val="tx2"/>
              </a:buClr>
              <a:buFont typeface="+mj-lt"/>
              <a:buAutoNum type="arabicPeriod"/>
              <a:defRPr sz="2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Tree>
    <p:extLst>
      <p:ext uri="{BB962C8B-B14F-4D97-AF65-F5344CB8AC3E}">
        <p14:creationId xmlns:p14="http://schemas.microsoft.com/office/powerpoint/2010/main" val="1063152348"/>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Divider - supergraphic - indigo background">
    <p:bg>
      <p:bgPr>
        <a:solidFill>
          <a:schemeClr val="accent3"/>
        </a:solidFill>
        <a:effectLst/>
      </p:bgPr>
    </p:bg>
    <p:spTree>
      <p:nvGrpSpPr>
        <p:cNvPr id="1" name=""/>
        <p:cNvGrpSpPr/>
        <p:nvPr/>
      </p:nvGrpSpPr>
      <p:grpSpPr>
        <a:xfrm>
          <a:off x="0" y="0"/>
          <a:ext cx="0" cy="0"/>
          <a:chOff x="0" y="0"/>
          <a:chExt cx="0" cy="0"/>
        </a:xfrm>
      </p:grpSpPr>
      <p:sp>
        <p:nvSpPr>
          <p:cNvPr id="14" name="Espace réservé pour une image  29">
            <a:extLst>
              <a:ext uri="{FF2B5EF4-FFF2-40B4-BE49-F238E27FC236}">
                <a16:creationId xmlns:a16="http://schemas.microsoft.com/office/drawing/2014/main" id="{CF959CCD-D15E-897A-1772-7A00E3555B6B}"/>
              </a:ext>
            </a:extLst>
          </p:cNvPr>
          <p:cNvSpPr>
            <a:spLocks noGrp="1"/>
          </p:cNvSpPr>
          <p:nvPr>
            <p:ph type="pic" sz="quarter" idx="21"/>
          </p:nvPr>
        </p:nvSpPr>
        <p:spPr>
          <a:xfrm>
            <a:off x="5511800" y="0"/>
            <a:ext cx="6680200" cy="6858000"/>
          </a:xfrm>
          <a:prstGeom prst="parallelogram">
            <a:avLst>
              <a:gd name="adj" fmla="val 34601"/>
            </a:avLst>
          </a:prstGeom>
          <a:solidFill>
            <a:schemeClr val="bg1">
              <a:lumMod val="95000"/>
            </a:schemeClr>
          </a:solidFill>
          <a:effectLst/>
        </p:spPr>
        <p:txBody>
          <a:bodyPr anchor="ctr"/>
          <a:lstStyle>
            <a:lvl1pPr marL="0" indent="0" algn="ctr">
              <a:buNone/>
              <a:defRPr/>
            </a:lvl1pPr>
          </a:lstStyle>
          <a:p>
            <a:r>
              <a:rPr lang="en-US" noProof="0"/>
              <a:t>Click icon to add picture</a:t>
            </a:r>
          </a:p>
        </p:txBody>
      </p:sp>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655200" y="2314800"/>
            <a:ext cx="4852800" cy="360000"/>
          </a:xfrm>
        </p:spPr>
        <p:txBody>
          <a:bodyPr/>
          <a:lstStyle>
            <a:lvl1pPr>
              <a:defRPr>
                <a:solidFill>
                  <a:schemeClr val="bg1"/>
                </a:solidFill>
              </a:defRPr>
            </a:lvl1pPr>
          </a:lstStyle>
          <a:p>
            <a:r>
              <a:rPr lang="en-US" noProof="0"/>
              <a:t>Click to edit Master title style</a:t>
            </a:r>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655638" y="3067200"/>
            <a:ext cx="4852800" cy="258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655200" y="1270800"/>
            <a:ext cx="1800000" cy="900000"/>
          </a:xfrm>
        </p:spPr>
        <p:txBody>
          <a:bodyPr anchor="t"/>
          <a:lstStyle>
            <a:lvl1pPr marL="0" indent="0">
              <a:buNone/>
              <a:defRPr sz="6400" b="1">
                <a:solidFill>
                  <a:schemeClr val="bg1"/>
                </a:solidFill>
              </a:defRPr>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noProof="0"/>
              <a:t>XX</a:t>
            </a:r>
          </a:p>
        </p:txBody>
      </p:sp>
    </p:spTree>
    <p:extLst>
      <p:ext uri="{BB962C8B-B14F-4D97-AF65-F5344CB8AC3E}">
        <p14:creationId xmlns:p14="http://schemas.microsoft.com/office/powerpoint/2010/main" val="863885031"/>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Divider - picture layout - indigo background">
    <p:bg>
      <p:bgPr>
        <a:solidFill>
          <a:schemeClr val="accent3"/>
        </a:solidFill>
        <a:effectLst/>
      </p:bgPr>
    </p:bg>
    <p:spTree>
      <p:nvGrpSpPr>
        <p:cNvPr id="1" name=""/>
        <p:cNvGrpSpPr/>
        <p:nvPr/>
      </p:nvGrpSpPr>
      <p:grpSpPr>
        <a:xfrm>
          <a:off x="0" y="0"/>
          <a:ext cx="0" cy="0"/>
          <a:chOff x="0" y="0"/>
          <a:chExt cx="0" cy="0"/>
        </a:xfrm>
      </p:grpSpPr>
      <p:sp>
        <p:nvSpPr>
          <p:cNvPr id="14" name="Espace réservé pour une image  29">
            <a:extLst>
              <a:ext uri="{FF2B5EF4-FFF2-40B4-BE49-F238E27FC236}">
                <a16:creationId xmlns:a16="http://schemas.microsoft.com/office/drawing/2014/main" id="{CF959CCD-D15E-897A-1772-7A00E3555B6B}"/>
              </a:ext>
            </a:extLst>
          </p:cNvPr>
          <p:cNvSpPr>
            <a:spLocks noGrp="1"/>
          </p:cNvSpPr>
          <p:nvPr>
            <p:ph type="pic" sz="quarter" idx="21"/>
          </p:nvPr>
        </p:nvSpPr>
        <p:spPr>
          <a:xfrm>
            <a:off x="6243562" y="306393"/>
            <a:ext cx="5648400" cy="6249600"/>
          </a:xfrm>
          <a:prstGeom prst="rect">
            <a:avLst/>
          </a:prstGeom>
          <a:solidFill>
            <a:schemeClr val="bg1">
              <a:lumMod val="95000"/>
            </a:schemeClr>
          </a:solidFill>
          <a:effectLst/>
        </p:spPr>
        <p:txBody>
          <a:bodyPr anchor="ctr"/>
          <a:lstStyle>
            <a:lvl1pPr marL="0" indent="0" algn="ctr">
              <a:buNone/>
              <a:defRPr/>
            </a:lvl1pPr>
          </a:lstStyle>
          <a:p>
            <a:r>
              <a:rPr lang="en-US" noProof="0"/>
              <a:t>Click icon to add picture</a:t>
            </a:r>
          </a:p>
        </p:txBody>
      </p:sp>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306000" y="2314800"/>
            <a:ext cx="4852800" cy="360000"/>
          </a:xfrm>
        </p:spPr>
        <p:txBody>
          <a:bodyPr/>
          <a:lstStyle>
            <a:lvl1pPr>
              <a:defRPr>
                <a:solidFill>
                  <a:schemeClr val="bg1"/>
                </a:solidFill>
              </a:defRPr>
            </a:lvl1pPr>
          </a:lstStyle>
          <a:p>
            <a:r>
              <a:rPr lang="en-US" noProof="0"/>
              <a:t>Click to edit Master title style</a:t>
            </a:r>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306000" y="3067200"/>
            <a:ext cx="4852800" cy="258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306000" y="1270800"/>
            <a:ext cx="1800000" cy="900000"/>
          </a:xfrm>
        </p:spPr>
        <p:txBody>
          <a:bodyPr/>
          <a:lstStyle>
            <a:lvl1pPr marL="0" indent="0">
              <a:buNone/>
              <a:defRPr sz="6400" b="1">
                <a:solidFill>
                  <a:schemeClr val="bg1"/>
                </a:solidFill>
              </a:defRPr>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noProof="0"/>
              <a:t>XX</a:t>
            </a:r>
          </a:p>
        </p:txBody>
      </p:sp>
    </p:spTree>
    <p:extLst>
      <p:ext uri="{BB962C8B-B14F-4D97-AF65-F5344CB8AC3E}">
        <p14:creationId xmlns:p14="http://schemas.microsoft.com/office/powerpoint/2010/main" val="2270747319"/>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Divider - basic layout - indigo backgroun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306000" y="2023200"/>
            <a:ext cx="5642487" cy="360000"/>
          </a:xfrm>
        </p:spPr>
        <p:txBody>
          <a:bodyPr/>
          <a:lstStyle>
            <a:lvl1pPr>
              <a:defRPr b="1">
                <a:solidFill>
                  <a:schemeClr val="bg1"/>
                </a:solidFill>
              </a:defRPr>
            </a:lvl1pPr>
          </a:lstStyle>
          <a:p>
            <a:r>
              <a:rPr lang="en-US" noProof="0"/>
              <a:t>Click to edit Master title style</a:t>
            </a:r>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306000" y="3067200"/>
            <a:ext cx="5642048" cy="258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9012163" y="215900"/>
            <a:ext cx="2886150" cy="1602000"/>
          </a:xfrm>
        </p:spPr>
        <p:txBody>
          <a:bodyPr anchor="ctr"/>
          <a:lstStyle>
            <a:lvl1pPr marL="0" indent="0" algn="r">
              <a:buNone/>
              <a:defRPr sz="13800" b="1">
                <a:solidFill>
                  <a:schemeClr val="bg1"/>
                </a:solidFill>
              </a:defRPr>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noProof="0"/>
              <a:t>XX</a:t>
            </a:r>
          </a:p>
        </p:txBody>
      </p:sp>
      <p:sp>
        <p:nvSpPr>
          <p:cNvPr id="4" name="Text Placeholder 3">
            <a:extLst>
              <a:ext uri="{FF2B5EF4-FFF2-40B4-BE49-F238E27FC236}">
                <a16:creationId xmlns:a16="http://schemas.microsoft.com/office/drawing/2014/main" id="{FC9983F1-ACEA-BDAB-C2D4-50FBD45F23A3}"/>
              </a:ext>
            </a:extLst>
          </p:cNvPr>
          <p:cNvSpPr>
            <a:spLocks noGrp="1"/>
          </p:cNvSpPr>
          <p:nvPr>
            <p:ph type="body" sz="quarter" idx="12" hasCustomPrompt="1"/>
          </p:nvPr>
        </p:nvSpPr>
        <p:spPr>
          <a:xfrm>
            <a:off x="306000" y="1557338"/>
            <a:ext cx="5648400" cy="360000"/>
          </a:xfrm>
        </p:spPr>
        <p:txBody>
          <a:bodyPr/>
          <a:lstStyle>
            <a:lvl1pPr marL="0" indent="0">
              <a:buNone/>
              <a:defRPr sz="2400">
                <a:solidFill>
                  <a:schemeClr val="bg1"/>
                </a:solidFill>
              </a:defRPr>
            </a:lvl1pPr>
            <a:lvl2pPr>
              <a:defRPr sz="2400"/>
            </a:lvl2pPr>
            <a:lvl3pPr>
              <a:defRPr sz="2400"/>
            </a:lvl3pPr>
            <a:lvl4pPr>
              <a:defRPr sz="2400"/>
            </a:lvl4pPr>
            <a:lvl5pPr>
              <a:defRPr sz="2400"/>
            </a:lvl5pPr>
          </a:lstStyle>
          <a:p>
            <a:pPr lvl="0"/>
            <a:r>
              <a:rPr lang="en-US" noProof="0"/>
              <a:t>Section XX</a:t>
            </a:r>
          </a:p>
        </p:txBody>
      </p:sp>
    </p:spTree>
    <p:extLst>
      <p:ext uri="{BB962C8B-B14F-4D97-AF65-F5344CB8AC3E}">
        <p14:creationId xmlns:p14="http://schemas.microsoft.com/office/powerpoint/2010/main" val="1498226442"/>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1260000"/>
            <a:ext cx="11581200" cy="334800"/>
          </a:xfrm>
        </p:spPr>
        <p:txBody>
          <a:bodyPr anchor="t"/>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692000"/>
            <a:ext cx="11581200" cy="3969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4">
            <a:extLst>
              <a:ext uri="{FF2B5EF4-FFF2-40B4-BE49-F238E27FC236}">
                <a16:creationId xmlns:a16="http://schemas.microsoft.com/office/drawing/2014/main" id="{9B059810-75D6-FC37-0840-1C03E415C61A}"/>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noProof="0"/>
              <a:t>Title</a:t>
            </a:r>
          </a:p>
        </p:txBody>
      </p:sp>
      <p:sp>
        <p:nvSpPr>
          <p:cNvPr id="8" name="Slide Number Placeholder 5">
            <a:extLst>
              <a:ext uri="{FF2B5EF4-FFF2-40B4-BE49-F238E27FC236}">
                <a16:creationId xmlns:a16="http://schemas.microsoft.com/office/drawing/2014/main" id="{AE11DA95-C8F9-1229-7960-439A25632547}"/>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
        <p:nvSpPr>
          <p:cNvPr id="10" name="Date Placeholder 3">
            <a:extLst>
              <a:ext uri="{FF2B5EF4-FFF2-40B4-BE49-F238E27FC236}">
                <a16:creationId xmlns:a16="http://schemas.microsoft.com/office/drawing/2014/main" id="{04EFCDAA-A260-1D30-4D57-AC0303886BA4}"/>
              </a:ext>
            </a:extLst>
          </p:cNvPr>
          <p:cNvSpPr>
            <a:spLocks noGrp="1"/>
          </p:cNvSpPr>
          <p:nvPr>
            <p:ph type="dt" sz="half" idx="2"/>
          </p:nvPr>
        </p:nvSpPr>
        <p:spPr>
          <a:xfrm>
            <a:off x="6237601" y="6417000"/>
            <a:ext cx="1260000" cy="270000"/>
          </a:xfrm>
          <a:prstGeom prst="rect">
            <a:avLst/>
          </a:prstGeom>
        </p:spPr>
        <p:txBody>
          <a:bodyPr vert="horz" lIns="0" tIns="45720" rIns="0" bIns="45720" rtlCol="0" anchor="ctr"/>
          <a:lstStyle>
            <a:lvl1pPr algn="l">
              <a:defRPr sz="1000">
                <a:solidFill>
                  <a:schemeClr val="tx1"/>
                </a:solidFill>
              </a:defRPr>
            </a:lvl1pPr>
          </a:lstStyle>
          <a:p>
            <a:r>
              <a:rPr lang="en-US" noProof="0"/>
              <a:t>Date</a:t>
            </a:r>
          </a:p>
        </p:txBody>
      </p:sp>
    </p:spTree>
    <p:extLst>
      <p:ext uri="{BB962C8B-B14F-4D97-AF65-F5344CB8AC3E}">
        <p14:creationId xmlns:p14="http://schemas.microsoft.com/office/powerpoint/2010/main" val="2893896945"/>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Alternative content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3616210"/>
            <a:ext cx="115812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4035136"/>
            <a:ext cx="11581200" cy="1683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Picture Placeholder 7">
            <a:extLst>
              <a:ext uri="{FF2B5EF4-FFF2-40B4-BE49-F238E27FC236}">
                <a16:creationId xmlns:a16="http://schemas.microsoft.com/office/drawing/2014/main" id="{88B080B3-7B7C-93B4-F84D-78B5211F63C3}"/>
              </a:ext>
            </a:extLst>
          </p:cNvPr>
          <p:cNvSpPr>
            <a:spLocks noGrp="1"/>
          </p:cNvSpPr>
          <p:nvPr>
            <p:ph type="pic" sz="quarter" idx="16"/>
          </p:nvPr>
        </p:nvSpPr>
        <p:spPr>
          <a:xfrm>
            <a:off x="0" y="1258888"/>
            <a:ext cx="12193200" cy="2165701"/>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6" name="Footer Placeholder 4">
            <a:extLst>
              <a:ext uri="{FF2B5EF4-FFF2-40B4-BE49-F238E27FC236}">
                <a16:creationId xmlns:a16="http://schemas.microsoft.com/office/drawing/2014/main" id="{88987D76-4500-66B1-02AF-41D151E5BE59}"/>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noProof="0"/>
              <a:t>Title</a:t>
            </a:r>
          </a:p>
        </p:txBody>
      </p:sp>
      <p:sp>
        <p:nvSpPr>
          <p:cNvPr id="10" name="Slide Number Placeholder 5">
            <a:extLst>
              <a:ext uri="{FF2B5EF4-FFF2-40B4-BE49-F238E27FC236}">
                <a16:creationId xmlns:a16="http://schemas.microsoft.com/office/drawing/2014/main" id="{B22E80F9-4058-7688-6166-6354BA30F76A}"/>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
        <p:nvSpPr>
          <p:cNvPr id="12" name="Date Placeholder 3">
            <a:extLst>
              <a:ext uri="{FF2B5EF4-FFF2-40B4-BE49-F238E27FC236}">
                <a16:creationId xmlns:a16="http://schemas.microsoft.com/office/drawing/2014/main" id="{5701119F-D9DF-3462-FFB1-BCBFE32F0A9B}"/>
              </a:ext>
            </a:extLst>
          </p:cNvPr>
          <p:cNvSpPr>
            <a:spLocks noGrp="1"/>
          </p:cNvSpPr>
          <p:nvPr>
            <p:ph type="dt" sz="half" idx="2"/>
          </p:nvPr>
        </p:nvSpPr>
        <p:spPr>
          <a:xfrm>
            <a:off x="6237601" y="6417000"/>
            <a:ext cx="1260000" cy="270000"/>
          </a:xfrm>
          <a:prstGeom prst="rect">
            <a:avLst/>
          </a:prstGeom>
        </p:spPr>
        <p:txBody>
          <a:bodyPr vert="horz" lIns="0" tIns="45720" rIns="0" bIns="45720" rtlCol="0" anchor="ctr"/>
          <a:lstStyle>
            <a:lvl1pPr algn="l">
              <a:defRPr sz="1000">
                <a:solidFill>
                  <a:schemeClr val="tx1"/>
                </a:solidFill>
              </a:defRPr>
            </a:lvl1pPr>
          </a:lstStyle>
          <a:p>
            <a:r>
              <a:rPr lang="en-US" noProof="0"/>
              <a:t>Date</a:t>
            </a:r>
          </a:p>
        </p:txBody>
      </p:sp>
    </p:spTree>
    <p:extLst>
      <p:ext uri="{BB962C8B-B14F-4D97-AF65-F5344CB8AC3E}">
        <p14:creationId xmlns:p14="http://schemas.microsoft.com/office/powerpoint/2010/main" val="2909373850"/>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wo columns with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2158888"/>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2592000"/>
            <a:ext cx="5648400" cy="30915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6243562" y="21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6243563" y="2592000"/>
            <a:ext cx="5648400" cy="30915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Text Placeholder 15">
            <a:extLst>
              <a:ext uri="{FF2B5EF4-FFF2-40B4-BE49-F238E27FC236}">
                <a16:creationId xmlns:a16="http://schemas.microsoft.com/office/drawing/2014/main" id="{37F87247-C211-9AF7-A6A0-806395C2060A}"/>
              </a:ext>
            </a:extLst>
          </p:cNvPr>
          <p:cNvSpPr>
            <a:spLocks noGrp="1"/>
          </p:cNvSpPr>
          <p:nvPr>
            <p:ph type="body" sz="quarter" idx="21" hasCustomPrompt="1"/>
          </p:nvPr>
        </p:nvSpPr>
        <p:spPr>
          <a:xfrm>
            <a:off x="305999" y="1258888"/>
            <a:ext cx="115812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noProof="0"/>
              <a:t>Room for introductory text (2 lines maximum)</a:t>
            </a:r>
          </a:p>
        </p:txBody>
      </p:sp>
      <p:sp>
        <p:nvSpPr>
          <p:cNvPr id="8" name="Footer Placeholder 4">
            <a:extLst>
              <a:ext uri="{FF2B5EF4-FFF2-40B4-BE49-F238E27FC236}">
                <a16:creationId xmlns:a16="http://schemas.microsoft.com/office/drawing/2014/main" id="{252BEA7D-755F-5051-F9BA-E096B339D4A9}"/>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noProof="0"/>
              <a:t>Title</a:t>
            </a:r>
          </a:p>
        </p:txBody>
      </p:sp>
      <p:sp>
        <p:nvSpPr>
          <p:cNvPr id="15" name="Slide Number Placeholder 5">
            <a:extLst>
              <a:ext uri="{FF2B5EF4-FFF2-40B4-BE49-F238E27FC236}">
                <a16:creationId xmlns:a16="http://schemas.microsoft.com/office/drawing/2014/main" id="{E536738E-DF17-53B8-55D2-88C87B1F86AD}"/>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
        <p:nvSpPr>
          <p:cNvPr id="17" name="Date Placeholder 3">
            <a:extLst>
              <a:ext uri="{FF2B5EF4-FFF2-40B4-BE49-F238E27FC236}">
                <a16:creationId xmlns:a16="http://schemas.microsoft.com/office/drawing/2014/main" id="{523F9A51-83F3-4455-BC51-7D23E9E81F92}"/>
              </a:ext>
            </a:extLst>
          </p:cNvPr>
          <p:cNvSpPr>
            <a:spLocks noGrp="1"/>
          </p:cNvSpPr>
          <p:nvPr>
            <p:ph type="dt" sz="half" idx="2"/>
          </p:nvPr>
        </p:nvSpPr>
        <p:spPr>
          <a:xfrm>
            <a:off x="6237601" y="6417000"/>
            <a:ext cx="1260000" cy="270000"/>
          </a:xfrm>
          <a:prstGeom prst="rect">
            <a:avLst/>
          </a:prstGeom>
        </p:spPr>
        <p:txBody>
          <a:bodyPr vert="horz" lIns="0" tIns="45720" rIns="0" bIns="45720" rtlCol="0" anchor="ctr"/>
          <a:lstStyle>
            <a:lvl1pPr algn="l">
              <a:defRPr sz="1000">
                <a:solidFill>
                  <a:schemeClr val="tx1"/>
                </a:solidFill>
              </a:defRPr>
            </a:lvl1pPr>
          </a:lstStyle>
          <a:p>
            <a:r>
              <a:rPr lang="en-US" noProof="0"/>
              <a:t>Date</a:t>
            </a:r>
          </a:p>
        </p:txBody>
      </p:sp>
    </p:spTree>
    <p:extLst>
      <p:ext uri="{BB962C8B-B14F-4D97-AF65-F5344CB8AC3E}">
        <p14:creationId xmlns:p14="http://schemas.microsoft.com/office/powerpoint/2010/main" val="2950212295"/>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columns - banner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270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3132000"/>
            <a:ext cx="5648400" cy="281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6243562" y="270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6243563" y="3132000"/>
            <a:ext cx="5648400" cy="281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Picture Placeholder 11">
            <a:extLst>
              <a:ext uri="{FF2B5EF4-FFF2-40B4-BE49-F238E27FC236}">
                <a16:creationId xmlns:a16="http://schemas.microsoft.com/office/drawing/2014/main" id="{3C8821C5-A6FB-D49F-DDED-113327453D83}"/>
              </a:ext>
            </a:extLst>
          </p:cNvPr>
          <p:cNvSpPr>
            <a:spLocks noGrp="1"/>
          </p:cNvSpPr>
          <p:nvPr>
            <p:ph type="pic" sz="quarter" idx="18"/>
          </p:nvPr>
        </p:nvSpPr>
        <p:spPr>
          <a:xfrm>
            <a:off x="305999" y="1263305"/>
            <a:ext cx="5648400" cy="12420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4" name="Picture Placeholder 11">
            <a:extLst>
              <a:ext uri="{FF2B5EF4-FFF2-40B4-BE49-F238E27FC236}">
                <a16:creationId xmlns:a16="http://schemas.microsoft.com/office/drawing/2014/main" id="{1137409A-77D2-E7C9-7EDA-FC9F06F8DB9E}"/>
              </a:ext>
            </a:extLst>
          </p:cNvPr>
          <p:cNvSpPr>
            <a:spLocks noGrp="1"/>
          </p:cNvSpPr>
          <p:nvPr>
            <p:ph type="pic" sz="quarter" idx="19"/>
          </p:nvPr>
        </p:nvSpPr>
        <p:spPr>
          <a:xfrm>
            <a:off x="6237601" y="1263305"/>
            <a:ext cx="5648400" cy="12420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8" name="Footer Placeholder 4">
            <a:extLst>
              <a:ext uri="{FF2B5EF4-FFF2-40B4-BE49-F238E27FC236}">
                <a16:creationId xmlns:a16="http://schemas.microsoft.com/office/drawing/2014/main" id="{0BB72B54-DF08-4EDA-E38C-69BA0016EEAD}"/>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noProof="0"/>
              <a:t>Title</a:t>
            </a:r>
          </a:p>
        </p:txBody>
      </p:sp>
      <p:sp>
        <p:nvSpPr>
          <p:cNvPr id="13" name="Slide Number Placeholder 5">
            <a:extLst>
              <a:ext uri="{FF2B5EF4-FFF2-40B4-BE49-F238E27FC236}">
                <a16:creationId xmlns:a16="http://schemas.microsoft.com/office/drawing/2014/main" id="{5E873E80-DF18-EE8A-8ABE-732B042CC037}"/>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
        <p:nvSpPr>
          <p:cNvPr id="15" name="Date Placeholder 3">
            <a:extLst>
              <a:ext uri="{FF2B5EF4-FFF2-40B4-BE49-F238E27FC236}">
                <a16:creationId xmlns:a16="http://schemas.microsoft.com/office/drawing/2014/main" id="{F044A6FC-5F6B-C815-4573-33A36058C3F4}"/>
              </a:ext>
            </a:extLst>
          </p:cNvPr>
          <p:cNvSpPr>
            <a:spLocks noGrp="1"/>
          </p:cNvSpPr>
          <p:nvPr>
            <p:ph type="dt" sz="half" idx="2"/>
          </p:nvPr>
        </p:nvSpPr>
        <p:spPr>
          <a:xfrm>
            <a:off x="6237601" y="6417000"/>
            <a:ext cx="1260000" cy="270000"/>
          </a:xfrm>
          <a:prstGeom prst="rect">
            <a:avLst/>
          </a:prstGeom>
        </p:spPr>
        <p:txBody>
          <a:bodyPr vert="horz" lIns="0" tIns="45720" rIns="0" bIns="45720" rtlCol="0" anchor="ctr"/>
          <a:lstStyle>
            <a:lvl1pPr algn="l">
              <a:defRPr sz="1000">
                <a:solidFill>
                  <a:schemeClr val="tx1"/>
                </a:solidFill>
              </a:defRPr>
            </a:lvl1pPr>
          </a:lstStyle>
          <a:p>
            <a:r>
              <a:rPr lang="en-US" noProof="0"/>
              <a:t>Date</a:t>
            </a:r>
          </a:p>
        </p:txBody>
      </p:sp>
    </p:spTree>
    <p:extLst>
      <p:ext uri="{BB962C8B-B14F-4D97-AF65-F5344CB8AC3E}">
        <p14:creationId xmlns:p14="http://schemas.microsoft.com/office/powerpoint/2010/main" val="341419822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over page - large frame - true blue">
    <p:spTree>
      <p:nvGrpSpPr>
        <p:cNvPr id="1" name=""/>
        <p:cNvGrpSpPr/>
        <p:nvPr/>
      </p:nvGrpSpPr>
      <p:grpSpPr>
        <a:xfrm>
          <a:off x="0" y="0"/>
          <a:ext cx="0" cy="0"/>
          <a:chOff x="0" y="0"/>
          <a:chExt cx="0" cy="0"/>
        </a:xfrm>
      </p:grpSpPr>
      <p:pic>
        <p:nvPicPr>
          <p:cNvPr id="4" name="Espace réservé pour une image  9" descr="Une image contenant nuage, ville, ciel, bâtiment&#10;&#10;Description générée automatiquement">
            <a:extLst>
              <a:ext uri="{FF2B5EF4-FFF2-40B4-BE49-F238E27FC236}">
                <a16:creationId xmlns:a16="http://schemas.microsoft.com/office/drawing/2014/main" id="{7917E4B3-FB05-7E71-C823-904733D223D7}"/>
              </a:ext>
            </a:extLst>
          </p:cNvPr>
          <p:cNvPicPr>
            <a:picLocks noGrp="1" noRot="1" noChangeAspect="1" noMove="1" noResize="1" noEditPoints="1" noAdjustHandles="1" noChangeArrowheads="1" noChangeShapeType="1" noCrop="1"/>
          </p:cNvPicPr>
          <p:nvPr userDrawn="1">
            <p:custDataLst>
              <p:tags r:id="rId1"/>
            </p:custDataLst>
          </p:nvPr>
        </p:nvPicPr>
        <p:blipFill>
          <a:blip r:embed="rId3"/>
          <a:srcRect t="24866" b="24866"/>
          <a:stretch>
            <a:fillRect/>
          </a:stretch>
        </p:blipFill>
        <p:spPr>
          <a:xfrm>
            <a:off x="304800" y="304800"/>
            <a:ext cx="11582400" cy="3881438"/>
          </a:xfrm>
          <a:prstGeom prst="rect">
            <a:avLst/>
          </a:prstGeom>
        </p:spPr>
      </p:pic>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solidFill>
                  <a:schemeClr val="bg1"/>
                </a:solidFill>
              </a:defRPr>
            </a:lvl1pPr>
          </a:lstStyle>
          <a:p>
            <a:r>
              <a:rPr lang="en-US" noProof="0"/>
              <a:t>Title</a:t>
            </a:r>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err="1"/>
              <a:t>ProBank</a:t>
            </a:r>
            <a:r>
              <a:rPr lang="en-US" noProof="0"/>
              <a:t> Education Services</a:t>
            </a:r>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bg1"/>
                </a:solidFill>
              </a:defRPr>
            </a:lvl1pPr>
          </a:lstStyle>
          <a:p>
            <a:pPr lvl="0"/>
            <a:r>
              <a:rPr lang="en-US" noProof="0"/>
              <a:t>Name, Date, Year</a:t>
            </a:r>
          </a:p>
        </p:txBody>
      </p:sp>
      <p:pic>
        <p:nvPicPr>
          <p:cNvPr id="7" name="Picture 6">
            <a:extLst>
              <a:ext uri="{FF2B5EF4-FFF2-40B4-BE49-F238E27FC236}">
                <a16:creationId xmlns:a16="http://schemas.microsoft.com/office/drawing/2014/main" id="{FE3DF71B-CC11-9878-CBC3-7DC35BA86AB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811963" y="6164997"/>
            <a:ext cx="1080000" cy="454002"/>
          </a:xfrm>
          <a:prstGeom prst="rect">
            <a:avLst/>
          </a:prstGeom>
        </p:spPr>
      </p:pic>
    </p:spTree>
    <p:extLst>
      <p:ext uri="{BB962C8B-B14F-4D97-AF65-F5344CB8AC3E}">
        <p14:creationId xmlns:p14="http://schemas.microsoft.com/office/powerpoint/2010/main" val="138510213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hree columns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333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3762000"/>
            <a:ext cx="3668400" cy="179467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264781" y="333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264782" y="3762000"/>
            <a:ext cx="3668400" cy="179467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223563" y="333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223564" y="3762000"/>
            <a:ext cx="3668400" cy="179467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Picture Placeholder 14">
            <a:extLst>
              <a:ext uri="{FF2B5EF4-FFF2-40B4-BE49-F238E27FC236}">
                <a16:creationId xmlns:a16="http://schemas.microsoft.com/office/drawing/2014/main" id="{B4DCCE1F-07CA-AB40-F546-DC01E18A40D4}"/>
              </a:ext>
            </a:extLst>
          </p:cNvPr>
          <p:cNvSpPr>
            <a:spLocks noGrp="1"/>
          </p:cNvSpPr>
          <p:nvPr>
            <p:ph type="pic" sz="quarter" idx="23"/>
          </p:nvPr>
        </p:nvSpPr>
        <p:spPr>
          <a:xfrm>
            <a:off x="305999" y="1258888"/>
            <a:ext cx="3668400" cy="18810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7" name="Picture Placeholder 14">
            <a:extLst>
              <a:ext uri="{FF2B5EF4-FFF2-40B4-BE49-F238E27FC236}">
                <a16:creationId xmlns:a16="http://schemas.microsoft.com/office/drawing/2014/main" id="{12ADB6C8-AFC8-960F-E3B0-DC264E1965A1}"/>
              </a:ext>
            </a:extLst>
          </p:cNvPr>
          <p:cNvSpPr>
            <a:spLocks noGrp="1"/>
          </p:cNvSpPr>
          <p:nvPr>
            <p:ph type="pic" sz="quarter" idx="24"/>
          </p:nvPr>
        </p:nvSpPr>
        <p:spPr>
          <a:xfrm>
            <a:off x="4264781" y="1258888"/>
            <a:ext cx="3668400" cy="18810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8" name="Picture Placeholder 14">
            <a:extLst>
              <a:ext uri="{FF2B5EF4-FFF2-40B4-BE49-F238E27FC236}">
                <a16:creationId xmlns:a16="http://schemas.microsoft.com/office/drawing/2014/main" id="{6C1568C1-CB71-7803-639B-A505F707EFA1}"/>
              </a:ext>
            </a:extLst>
          </p:cNvPr>
          <p:cNvSpPr>
            <a:spLocks noGrp="1"/>
          </p:cNvSpPr>
          <p:nvPr>
            <p:ph type="pic" sz="quarter" idx="25"/>
          </p:nvPr>
        </p:nvSpPr>
        <p:spPr>
          <a:xfrm>
            <a:off x="8223563" y="1258888"/>
            <a:ext cx="3668400" cy="18810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5" name="Footer Placeholder 4">
            <a:extLst>
              <a:ext uri="{FF2B5EF4-FFF2-40B4-BE49-F238E27FC236}">
                <a16:creationId xmlns:a16="http://schemas.microsoft.com/office/drawing/2014/main" id="{1F82BD59-F208-22C4-8CC7-AB485A4B9B0C}"/>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noProof="0"/>
              <a:t>Title</a:t>
            </a:r>
          </a:p>
        </p:txBody>
      </p:sp>
      <p:sp>
        <p:nvSpPr>
          <p:cNvPr id="8" name="Slide Number Placeholder 5">
            <a:extLst>
              <a:ext uri="{FF2B5EF4-FFF2-40B4-BE49-F238E27FC236}">
                <a16:creationId xmlns:a16="http://schemas.microsoft.com/office/drawing/2014/main" id="{A379B036-21CB-903F-14D7-925C6CB943D8}"/>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
        <p:nvSpPr>
          <p:cNvPr id="16" name="Date Placeholder 3">
            <a:extLst>
              <a:ext uri="{FF2B5EF4-FFF2-40B4-BE49-F238E27FC236}">
                <a16:creationId xmlns:a16="http://schemas.microsoft.com/office/drawing/2014/main" id="{DE571A18-10C1-1057-E565-04DAEA58B150}"/>
              </a:ext>
            </a:extLst>
          </p:cNvPr>
          <p:cNvSpPr>
            <a:spLocks noGrp="1"/>
          </p:cNvSpPr>
          <p:nvPr>
            <p:ph type="dt" sz="half" idx="2"/>
          </p:nvPr>
        </p:nvSpPr>
        <p:spPr>
          <a:xfrm>
            <a:off x="6237601" y="6417000"/>
            <a:ext cx="1260000" cy="270000"/>
          </a:xfrm>
          <a:prstGeom prst="rect">
            <a:avLst/>
          </a:prstGeom>
        </p:spPr>
        <p:txBody>
          <a:bodyPr vert="horz" lIns="0" tIns="45720" rIns="0" bIns="45720" rtlCol="0" anchor="ctr"/>
          <a:lstStyle>
            <a:lvl1pPr algn="l">
              <a:defRPr sz="1000">
                <a:solidFill>
                  <a:schemeClr val="tx1"/>
                </a:solidFill>
              </a:defRPr>
            </a:lvl1pPr>
          </a:lstStyle>
          <a:p>
            <a:r>
              <a:rPr lang="en-US" noProof="0"/>
              <a:t>Date</a:t>
            </a:r>
          </a:p>
        </p:txBody>
      </p:sp>
    </p:spTree>
    <p:extLst>
      <p:ext uri="{BB962C8B-B14F-4D97-AF65-F5344CB8AC3E}">
        <p14:creationId xmlns:p14="http://schemas.microsoft.com/office/powerpoint/2010/main" val="3667521533"/>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hree columns with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21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2592000"/>
            <a:ext cx="3668400"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264781" y="21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264782" y="2592000"/>
            <a:ext cx="3668400"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223563" y="21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223564" y="2592000"/>
            <a:ext cx="3668400"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15">
            <a:extLst>
              <a:ext uri="{FF2B5EF4-FFF2-40B4-BE49-F238E27FC236}">
                <a16:creationId xmlns:a16="http://schemas.microsoft.com/office/drawing/2014/main" id="{C37BD24B-0050-8906-E9F3-CBBB1D82894E}"/>
              </a:ext>
            </a:extLst>
          </p:cNvPr>
          <p:cNvSpPr>
            <a:spLocks noGrp="1"/>
          </p:cNvSpPr>
          <p:nvPr>
            <p:ph type="body" sz="quarter" idx="23" hasCustomPrompt="1"/>
          </p:nvPr>
        </p:nvSpPr>
        <p:spPr>
          <a:xfrm>
            <a:off x="305999" y="1258888"/>
            <a:ext cx="115812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noProof="0"/>
              <a:t>Room for introductory text (2 lines maximum)</a:t>
            </a:r>
          </a:p>
        </p:txBody>
      </p:sp>
      <p:sp>
        <p:nvSpPr>
          <p:cNvPr id="8" name="Footer Placeholder 4">
            <a:extLst>
              <a:ext uri="{FF2B5EF4-FFF2-40B4-BE49-F238E27FC236}">
                <a16:creationId xmlns:a16="http://schemas.microsoft.com/office/drawing/2014/main" id="{6E23CADA-821A-672D-3163-2213A3CE88E4}"/>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noProof="0"/>
              <a:t>Title</a:t>
            </a:r>
          </a:p>
        </p:txBody>
      </p:sp>
      <p:sp>
        <p:nvSpPr>
          <p:cNvPr id="15" name="Slide Number Placeholder 5">
            <a:extLst>
              <a:ext uri="{FF2B5EF4-FFF2-40B4-BE49-F238E27FC236}">
                <a16:creationId xmlns:a16="http://schemas.microsoft.com/office/drawing/2014/main" id="{BF6C2242-D542-24E6-0810-EADE2AD31C5D}"/>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
        <p:nvSpPr>
          <p:cNvPr id="16" name="Date Placeholder 3">
            <a:extLst>
              <a:ext uri="{FF2B5EF4-FFF2-40B4-BE49-F238E27FC236}">
                <a16:creationId xmlns:a16="http://schemas.microsoft.com/office/drawing/2014/main" id="{BDEFE6C8-9367-FA36-F824-5B52EC706486}"/>
              </a:ext>
            </a:extLst>
          </p:cNvPr>
          <p:cNvSpPr>
            <a:spLocks noGrp="1"/>
          </p:cNvSpPr>
          <p:nvPr>
            <p:ph type="dt" sz="half" idx="2"/>
          </p:nvPr>
        </p:nvSpPr>
        <p:spPr>
          <a:xfrm>
            <a:off x="6237601" y="6417000"/>
            <a:ext cx="1260000" cy="270000"/>
          </a:xfrm>
          <a:prstGeom prst="rect">
            <a:avLst/>
          </a:prstGeom>
        </p:spPr>
        <p:txBody>
          <a:bodyPr vert="horz" lIns="0" tIns="45720" rIns="0" bIns="45720" rtlCol="0" anchor="ctr"/>
          <a:lstStyle>
            <a:lvl1pPr algn="l">
              <a:defRPr sz="1000">
                <a:solidFill>
                  <a:schemeClr val="tx1"/>
                </a:solidFill>
              </a:defRPr>
            </a:lvl1pPr>
          </a:lstStyle>
          <a:p>
            <a:r>
              <a:rPr lang="en-US" noProof="0"/>
              <a:t>Date</a:t>
            </a:r>
          </a:p>
        </p:txBody>
      </p:sp>
    </p:spTree>
    <p:extLst>
      <p:ext uri="{BB962C8B-B14F-4D97-AF65-F5344CB8AC3E}">
        <p14:creationId xmlns:p14="http://schemas.microsoft.com/office/powerpoint/2010/main" val="1911269664"/>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hree columns no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12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692000"/>
            <a:ext cx="3668400" cy="42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264781" y="12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264782" y="1692000"/>
            <a:ext cx="3668400" cy="42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223563" y="12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223564" y="1692000"/>
            <a:ext cx="3668400" cy="42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D68993F7-779F-7E40-1B67-36630B14B4E1}"/>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noProof="0"/>
              <a:t>Title</a:t>
            </a:r>
          </a:p>
        </p:txBody>
      </p:sp>
      <p:sp>
        <p:nvSpPr>
          <p:cNvPr id="8" name="Slide Number Placeholder 5">
            <a:extLst>
              <a:ext uri="{FF2B5EF4-FFF2-40B4-BE49-F238E27FC236}">
                <a16:creationId xmlns:a16="http://schemas.microsoft.com/office/drawing/2014/main" id="{33C69BA3-657C-FB39-17B2-BE1C9C4384DD}"/>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
        <p:nvSpPr>
          <p:cNvPr id="15" name="Date Placeholder 3">
            <a:extLst>
              <a:ext uri="{FF2B5EF4-FFF2-40B4-BE49-F238E27FC236}">
                <a16:creationId xmlns:a16="http://schemas.microsoft.com/office/drawing/2014/main" id="{D38CBC36-2D09-B333-2FD8-A8ABBEC74E42}"/>
              </a:ext>
            </a:extLst>
          </p:cNvPr>
          <p:cNvSpPr>
            <a:spLocks noGrp="1"/>
          </p:cNvSpPr>
          <p:nvPr>
            <p:ph type="dt" sz="half" idx="2"/>
          </p:nvPr>
        </p:nvSpPr>
        <p:spPr>
          <a:xfrm>
            <a:off x="6237601" y="6417000"/>
            <a:ext cx="1260000" cy="270000"/>
          </a:xfrm>
          <a:prstGeom prst="rect">
            <a:avLst/>
          </a:prstGeom>
        </p:spPr>
        <p:txBody>
          <a:bodyPr vert="horz" lIns="0" tIns="45720" rIns="0" bIns="45720" rtlCol="0" anchor="ctr"/>
          <a:lstStyle>
            <a:lvl1pPr algn="l">
              <a:defRPr sz="1000">
                <a:solidFill>
                  <a:schemeClr val="tx1"/>
                </a:solidFill>
              </a:defRPr>
            </a:lvl1pPr>
          </a:lstStyle>
          <a:p>
            <a:r>
              <a:rPr lang="en-US" noProof="0"/>
              <a:t>Date</a:t>
            </a:r>
          </a:p>
        </p:txBody>
      </p:sp>
    </p:spTree>
    <p:extLst>
      <p:ext uri="{BB962C8B-B14F-4D97-AF65-F5344CB8AC3E}">
        <p14:creationId xmlns:p14="http://schemas.microsoft.com/office/powerpoint/2010/main" val="3712168288"/>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Four columns with banner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2592000"/>
            <a:ext cx="2678400"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3275187"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3275188" y="2592000"/>
            <a:ext cx="2678400"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6244375"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6244376" y="2592000"/>
            <a:ext cx="2678400"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Picture Placeholder 14">
            <a:extLst>
              <a:ext uri="{FF2B5EF4-FFF2-40B4-BE49-F238E27FC236}">
                <a16:creationId xmlns:a16="http://schemas.microsoft.com/office/drawing/2014/main" id="{B4DCCE1F-07CA-AB40-F546-DC01E18A40D4}"/>
              </a:ext>
            </a:extLst>
          </p:cNvPr>
          <p:cNvSpPr>
            <a:spLocks noGrp="1"/>
          </p:cNvSpPr>
          <p:nvPr>
            <p:ph type="pic" sz="quarter" idx="23"/>
          </p:nvPr>
        </p:nvSpPr>
        <p:spPr>
          <a:xfrm>
            <a:off x="305999" y="1260000"/>
            <a:ext cx="2678400" cy="7200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7" name="Picture Placeholder 14">
            <a:extLst>
              <a:ext uri="{FF2B5EF4-FFF2-40B4-BE49-F238E27FC236}">
                <a16:creationId xmlns:a16="http://schemas.microsoft.com/office/drawing/2014/main" id="{12ADB6C8-AFC8-960F-E3B0-DC264E1965A1}"/>
              </a:ext>
            </a:extLst>
          </p:cNvPr>
          <p:cNvSpPr>
            <a:spLocks noGrp="1"/>
          </p:cNvSpPr>
          <p:nvPr>
            <p:ph type="pic" sz="quarter" idx="24"/>
          </p:nvPr>
        </p:nvSpPr>
        <p:spPr>
          <a:xfrm>
            <a:off x="3275187" y="1260000"/>
            <a:ext cx="2678400" cy="7200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8" name="Picture Placeholder 14">
            <a:extLst>
              <a:ext uri="{FF2B5EF4-FFF2-40B4-BE49-F238E27FC236}">
                <a16:creationId xmlns:a16="http://schemas.microsoft.com/office/drawing/2014/main" id="{6C1568C1-CB71-7803-639B-A505F707EFA1}"/>
              </a:ext>
            </a:extLst>
          </p:cNvPr>
          <p:cNvSpPr>
            <a:spLocks noGrp="1"/>
          </p:cNvSpPr>
          <p:nvPr>
            <p:ph type="pic" sz="quarter" idx="25"/>
          </p:nvPr>
        </p:nvSpPr>
        <p:spPr>
          <a:xfrm>
            <a:off x="6244375" y="1260000"/>
            <a:ext cx="2678400" cy="7200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5" name="Text Placeholder 8">
            <a:extLst>
              <a:ext uri="{FF2B5EF4-FFF2-40B4-BE49-F238E27FC236}">
                <a16:creationId xmlns:a16="http://schemas.microsoft.com/office/drawing/2014/main" id="{97754957-74D7-D0D5-848B-39C3E526E658}"/>
              </a:ext>
            </a:extLst>
          </p:cNvPr>
          <p:cNvSpPr>
            <a:spLocks noGrp="1"/>
          </p:cNvSpPr>
          <p:nvPr>
            <p:ph type="body" sz="quarter" idx="26" hasCustomPrompt="1"/>
          </p:nvPr>
        </p:nvSpPr>
        <p:spPr>
          <a:xfrm>
            <a:off x="9213562"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8" name="Content Placeholder 10">
            <a:extLst>
              <a:ext uri="{FF2B5EF4-FFF2-40B4-BE49-F238E27FC236}">
                <a16:creationId xmlns:a16="http://schemas.microsoft.com/office/drawing/2014/main" id="{AE165B66-0E91-F9C6-89CF-10EFF86FB3F5}"/>
              </a:ext>
            </a:extLst>
          </p:cNvPr>
          <p:cNvSpPr>
            <a:spLocks noGrp="1"/>
          </p:cNvSpPr>
          <p:nvPr>
            <p:ph sz="quarter" idx="27"/>
          </p:nvPr>
        </p:nvSpPr>
        <p:spPr>
          <a:xfrm>
            <a:off x="9213563" y="2592000"/>
            <a:ext cx="2678400"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Picture Placeholder 14">
            <a:extLst>
              <a:ext uri="{FF2B5EF4-FFF2-40B4-BE49-F238E27FC236}">
                <a16:creationId xmlns:a16="http://schemas.microsoft.com/office/drawing/2014/main" id="{A4852636-0F70-E002-0651-FFDDB11BF955}"/>
              </a:ext>
            </a:extLst>
          </p:cNvPr>
          <p:cNvSpPr>
            <a:spLocks noGrp="1"/>
          </p:cNvSpPr>
          <p:nvPr>
            <p:ph type="pic" sz="quarter" idx="28"/>
          </p:nvPr>
        </p:nvSpPr>
        <p:spPr>
          <a:xfrm>
            <a:off x="9213562" y="1260000"/>
            <a:ext cx="2678400" cy="7200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9" name="Footer Placeholder 4">
            <a:extLst>
              <a:ext uri="{FF2B5EF4-FFF2-40B4-BE49-F238E27FC236}">
                <a16:creationId xmlns:a16="http://schemas.microsoft.com/office/drawing/2014/main" id="{AC952033-E15C-2278-6329-4CBA9C75CF06}"/>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noProof="0"/>
              <a:t>Title</a:t>
            </a:r>
          </a:p>
        </p:txBody>
      </p:sp>
      <p:sp>
        <p:nvSpPr>
          <p:cNvPr id="20" name="Slide Number Placeholder 5">
            <a:extLst>
              <a:ext uri="{FF2B5EF4-FFF2-40B4-BE49-F238E27FC236}">
                <a16:creationId xmlns:a16="http://schemas.microsoft.com/office/drawing/2014/main" id="{E938ED08-129F-9914-8A02-7E1C92FBA0B3}"/>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
        <p:nvSpPr>
          <p:cNvPr id="21" name="Date Placeholder 3">
            <a:extLst>
              <a:ext uri="{FF2B5EF4-FFF2-40B4-BE49-F238E27FC236}">
                <a16:creationId xmlns:a16="http://schemas.microsoft.com/office/drawing/2014/main" id="{6B51DB8A-F86D-5188-E971-6A86BE74A43F}"/>
              </a:ext>
            </a:extLst>
          </p:cNvPr>
          <p:cNvSpPr>
            <a:spLocks noGrp="1"/>
          </p:cNvSpPr>
          <p:nvPr>
            <p:ph type="dt" sz="half" idx="2"/>
          </p:nvPr>
        </p:nvSpPr>
        <p:spPr>
          <a:xfrm>
            <a:off x="6237601" y="6417000"/>
            <a:ext cx="1260000" cy="270000"/>
          </a:xfrm>
          <a:prstGeom prst="rect">
            <a:avLst/>
          </a:prstGeom>
        </p:spPr>
        <p:txBody>
          <a:bodyPr vert="horz" lIns="0" tIns="45720" rIns="0" bIns="45720" rtlCol="0" anchor="ctr"/>
          <a:lstStyle>
            <a:lvl1pPr algn="l">
              <a:defRPr sz="1000">
                <a:solidFill>
                  <a:schemeClr val="tx1"/>
                </a:solidFill>
              </a:defRPr>
            </a:lvl1pPr>
          </a:lstStyle>
          <a:p>
            <a:r>
              <a:rPr lang="en-US" noProof="0"/>
              <a:t>Date</a:t>
            </a:r>
          </a:p>
        </p:txBody>
      </p:sp>
    </p:spTree>
    <p:extLst>
      <p:ext uri="{BB962C8B-B14F-4D97-AF65-F5344CB8AC3E}">
        <p14:creationId xmlns:p14="http://schemas.microsoft.com/office/powerpoint/2010/main" val="4180087699"/>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Key facts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1991F-3718-8448-0675-092878A5CA7A}"/>
              </a:ext>
            </a:extLst>
          </p:cNvPr>
          <p:cNvSpPr>
            <a:spLocks noGrp="1"/>
          </p:cNvSpPr>
          <p:nvPr>
            <p:ph type="title" hasCustomPrompt="1"/>
          </p:nvPr>
        </p:nvSpPr>
        <p:spPr>
          <a:xfrm>
            <a:off x="306000" y="306000"/>
            <a:ext cx="5648397" cy="360000"/>
          </a:xfrm>
        </p:spPr>
        <p:txBody>
          <a:bodyPr anchor="ctr"/>
          <a:lstStyle>
            <a:lvl1pPr>
              <a:defRPr/>
            </a:lvl1pPr>
          </a:lstStyle>
          <a:p>
            <a:r>
              <a:rPr lang="en-US" noProof="0"/>
              <a:t>Title</a:t>
            </a:r>
          </a:p>
        </p:txBody>
      </p:sp>
      <p:sp>
        <p:nvSpPr>
          <p:cNvPr id="6" name="Text Placeholder 6">
            <a:extLst>
              <a:ext uri="{FF2B5EF4-FFF2-40B4-BE49-F238E27FC236}">
                <a16:creationId xmlns:a16="http://schemas.microsoft.com/office/drawing/2014/main" id="{F62F6C93-9039-61F9-A223-35A55C82FD38}"/>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7" name="Text Placeholder 15">
            <a:extLst>
              <a:ext uri="{FF2B5EF4-FFF2-40B4-BE49-F238E27FC236}">
                <a16:creationId xmlns:a16="http://schemas.microsoft.com/office/drawing/2014/main" id="{E4CF0ECA-EE5C-4248-6024-E2419A195DD1}"/>
              </a:ext>
            </a:extLst>
          </p:cNvPr>
          <p:cNvSpPr>
            <a:spLocks noGrp="1"/>
          </p:cNvSpPr>
          <p:nvPr>
            <p:ph type="body" sz="quarter" idx="23" hasCustomPrompt="1"/>
          </p:nvPr>
        </p:nvSpPr>
        <p:spPr>
          <a:xfrm>
            <a:off x="305999" y="1260000"/>
            <a:ext cx="56484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noProof="0"/>
              <a:t>Room for introductory text (2 lines maximum)</a:t>
            </a:r>
          </a:p>
        </p:txBody>
      </p:sp>
      <p:sp>
        <p:nvSpPr>
          <p:cNvPr id="8" name="Text Placeholder 8">
            <a:extLst>
              <a:ext uri="{FF2B5EF4-FFF2-40B4-BE49-F238E27FC236}">
                <a16:creationId xmlns:a16="http://schemas.microsoft.com/office/drawing/2014/main" id="{4EBE3D16-79BC-145D-104A-8871C7542EF4}"/>
              </a:ext>
            </a:extLst>
          </p:cNvPr>
          <p:cNvSpPr>
            <a:spLocks noGrp="1"/>
          </p:cNvSpPr>
          <p:nvPr>
            <p:ph type="body" sz="quarter" idx="14" hasCustomPrompt="1"/>
          </p:nvPr>
        </p:nvSpPr>
        <p:spPr>
          <a:xfrm>
            <a:off x="305998" y="2160000"/>
            <a:ext cx="5648399"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2" name="Text Placeholder 11">
            <a:extLst>
              <a:ext uri="{FF2B5EF4-FFF2-40B4-BE49-F238E27FC236}">
                <a16:creationId xmlns:a16="http://schemas.microsoft.com/office/drawing/2014/main" id="{E2439DE8-BAC6-1132-9C68-89C2D648A13A}"/>
              </a:ext>
            </a:extLst>
          </p:cNvPr>
          <p:cNvSpPr>
            <a:spLocks noGrp="1"/>
          </p:cNvSpPr>
          <p:nvPr>
            <p:ph type="body" sz="quarter" idx="25" hasCustomPrompt="1"/>
          </p:nvPr>
        </p:nvSpPr>
        <p:spPr>
          <a:xfrm>
            <a:off x="306000" y="2592000"/>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noProof="0"/>
              <a:t>XX%</a:t>
            </a:r>
          </a:p>
        </p:txBody>
      </p:sp>
      <p:sp>
        <p:nvSpPr>
          <p:cNvPr id="14" name="Text Placeholder 13">
            <a:extLst>
              <a:ext uri="{FF2B5EF4-FFF2-40B4-BE49-F238E27FC236}">
                <a16:creationId xmlns:a16="http://schemas.microsoft.com/office/drawing/2014/main" id="{B883744B-F36D-8700-9654-01B67F49DCB9}"/>
              </a:ext>
            </a:extLst>
          </p:cNvPr>
          <p:cNvSpPr>
            <a:spLocks noGrp="1"/>
          </p:cNvSpPr>
          <p:nvPr>
            <p:ph type="body" sz="quarter" idx="26"/>
          </p:nvPr>
        </p:nvSpPr>
        <p:spPr>
          <a:xfrm>
            <a:off x="306000" y="3294000"/>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en-US" noProof="0"/>
              <a:t>Click to edit Master text styles</a:t>
            </a:r>
          </a:p>
        </p:txBody>
      </p:sp>
      <p:sp>
        <p:nvSpPr>
          <p:cNvPr id="16" name="Text Placeholder 11">
            <a:extLst>
              <a:ext uri="{FF2B5EF4-FFF2-40B4-BE49-F238E27FC236}">
                <a16:creationId xmlns:a16="http://schemas.microsoft.com/office/drawing/2014/main" id="{51514F61-BD65-F287-0158-FE1E635CA310}"/>
              </a:ext>
            </a:extLst>
          </p:cNvPr>
          <p:cNvSpPr>
            <a:spLocks noGrp="1"/>
          </p:cNvSpPr>
          <p:nvPr>
            <p:ph type="body" sz="quarter" idx="27" hasCustomPrompt="1"/>
          </p:nvPr>
        </p:nvSpPr>
        <p:spPr>
          <a:xfrm>
            <a:off x="3272397" y="2592000"/>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noProof="0"/>
              <a:t>XX%</a:t>
            </a:r>
          </a:p>
        </p:txBody>
      </p:sp>
      <p:sp>
        <p:nvSpPr>
          <p:cNvPr id="17" name="Text Placeholder 13">
            <a:extLst>
              <a:ext uri="{FF2B5EF4-FFF2-40B4-BE49-F238E27FC236}">
                <a16:creationId xmlns:a16="http://schemas.microsoft.com/office/drawing/2014/main" id="{B9D29752-2CDB-6A63-C2F8-9A45E5BA0A9D}"/>
              </a:ext>
            </a:extLst>
          </p:cNvPr>
          <p:cNvSpPr>
            <a:spLocks noGrp="1"/>
          </p:cNvSpPr>
          <p:nvPr>
            <p:ph type="body" sz="quarter" idx="28"/>
          </p:nvPr>
        </p:nvSpPr>
        <p:spPr>
          <a:xfrm>
            <a:off x="3272397" y="3294000"/>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en-US" noProof="0"/>
              <a:t>Click to edit Master text styles</a:t>
            </a:r>
          </a:p>
        </p:txBody>
      </p:sp>
      <p:sp>
        <p:nvSpPr>
          <p:cNvPr id="18" name="Text Placeholder 8">
            <a:extLst>
              <a:ext uri="{FF2B5EF4-FFF2-40B4-BE49-F238E27FC236}">
                <a16:creationId xmlns:a16="http://schemas.microsoft.com/office/drawing/2014/main" id="{E4A55E5F-94F9-02B6-D5BF-BB64FCC807DB}"/>
              </a:ext>
            </a:extLst>
          </p:cNvPr>
          <p:cNvSpPr>
            <a:spLocks noGrp="1"/>
          </p:cNvSpPr>
          <p:nvPr>
            <p:ph type="body" sz="quarter" idx="29" hasCustomPrompt="1"/>
          </p:nvPr>
        </p:nvSpPr>
        <p:spPr>
          <a:xfrm>
            <a:off x="305998" y="4068000"/>
            <a:ext cx="5648399"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9" name="Text Placeholder 11">
            <a:extLst>
              <a:ext uri="{FF2B5EF4-FFF2-40B4-BE49-F238E27FC236}">
                <a16:creationId xmlns:a16="http://schemas.microsoft.com/office/drawing/2014/main" id="{0BE7F8DB-0BE1-7B02-DE2F-3FD6C246656E}"/>
              </a:ext>
            </a:extLst>
          </p:cNvPr>
          <p:cNvSpPr>
            <a:spLocks noGrp="1"/>
          </p:cNvSpPr>
          <p:nvPr>
            <p:ph type="body" sz="quarter" idx="30" hasCustomPrompt="1"/>
          </p:nvPr>
        </p:nvSpPr>
        <p:spPr>
          <a:xfrm>
            <a:off x="306000" y="4500000"/>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noProof="0"/>
              <a:t>XX%</a:t>
            </a:r>
          </a:p>
        </p:txBody>
      </p:sp>
      <p:sp>
        <p:nvSpPr>
          <p:cNvPr id="20" name="Text Placeholder 13">
            <a:extLst>
              <a:ext uri="{FF2B5EF4-FFF2-40B4-BE49-F238E27FC236}">
                <a16:creationId xmlns:a16="http://schemas.microsoft.com/office/drawing/2014/main" id="{D19DCBF7-FA68-3F27-5043-B2A09AA01ED5}"/>
              </a:ext>
            </a:extLst>
          </p:cNvPr>
          <p:cNvSpPr>
            <a:spLocks noGrp="1"/>
          </p:cNvSpPr>
          <p:nvPr>
            <p:ph type="body" sz="quarter" idx="31"/>
          </p:nvPr>
        </p:nvSpPr>
        <p:spPr>
          <a:xfrm>
            <a:off x="306000" y="5202000"/>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en-US" noProof="0"/>
              <a:t>Click to edit Master text styles</a:t>
            </a:r>
          </a:p>
        </p:txBody>
      </p:sp>
      <p:sp>
        <p:nvSpPr>
          <p:cNvPr id="21" name="Text Placeholder 11">
            <a:extLst>
              <a:ext uri="{FF2B5EF4-FFF2-40B4-BE49-F238E27FC236}">
                <a16:creationId xmlns:a16="http://schemas.microsoft.com/office/drawing/2014/main" id="{A0F35B88-6ACA-37E3-019C-B70CD5D6FF76}"/>
              </a:ext>
            </a:extLst>
          </p:cNvPr>
          <p:cNvSpPr>
            <a:spLocks noGrp="1"/>
          </p:cNvSpPr>
          <p:nvPr>
            <p:ph type="body" sz="quarter" idx="32" hasCustomPrompt="1"/>
          </p:nvPr>
        </p:nvSpPr>
        <p:spPr>
          <a:xfrm>
            <a:off x="3272397" y="4500000"/>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noProof="0"/>
              <a:t>XX%</a:t>
            </a:r>
          </a:p>
        </p:txBody>
      </p:sp>
      <p:sp>
        <p:nvSpPr>
          <p:cNvPr id="22" name="Text Placeholder 13">
            <a:extLst>
              <a:ext uri="{FF2B5EF4-FFF2-40B4-BE49-F238E27FC236}">
                <a16:creationId xmlns:a16="http://schemas.microsoft.com/office/drawing/2014/main" id="{F1908FB4-6C1F-E2A9-2C17-0800D5C45C5F}"/>
              </a:ext>
            </a:extLst>
          </p:cNvPr>
          <p:cNvSpPr>
            <a:spLocks noGrp="1"/>
          </p:cNvSpPr>
          <p:nvPr>
            <p:ph type="body" sz="quarter" idx="33"/>
          </p:nvPr>
        </p:nvSpPr>
        <p:spPr>
          <a:xfrm>
            <a:off x="3272397" y="5202000"/>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en-US" noProof="0"/>
              <a:t>Click to edit Master text styles</a:t>
            </a:r>
          </a:p>
        </p:txBody>
      </p:sp>
      <p:sp>
        <p:nvSpPr>
          <p:cNvPr id="9" name="Espace réservé pour une image  29">
            <a:extLst>
              <a:ext uri="{FF2B5EF4-FFF2-40B4-BE49-F238E27FC236}">
                <a16:creationId xmlns:a16="http://schemas.microsoft.com/office/drawing/2014/main" id="{ED358CFF-706E-64A6-81F1-82F7B43F79A4}"/>
              </a:ext>
            </a:extLst>
          </p:cNvPr>
          <p:cNvSpPr>
            <a:spLocks noGrp="1" noChangeAspect="1"/>
          </p:cNvSpPr>
          <p:nvPr>
            <p:ph type="pic" sz="quarter" idx="21"/>
          </p:nvPr>
        </p:nvSpPr>
        <p:spPr>
          <a:xfrm>
            <a:off x="6387206" y="304800"/>
            <a:ext cx="5498794" cy="5645150"/>
          </a:xfrm>
          <a:prstGeom prst="parallelogram">
            <a:avLst>
              <a:gd name="adj" fmla="val 34601"/>
            </a:avLst>
          </a:prstGeom>
          <a:solidFill>
            <a:schemeClr val="bg1">
              <a:lumMod val="95000"/>
            </a:schemeClr>
          </a:solidFill>
          <a:ln>
            <a:noFill/>
          </a:ln>
          <a:effectLst/>
        </p:spPr>
        <p:txBody>
          <a:bodyPr anchor="ctr"/>
          <a:lstStyle>
            <a:lvl1pPr marL="0" indent="0" algn="ctr">
              <a:buNone/>
              <a:defRPr/>
            </a:lvl1pPr>
          </a:lstStyle>
          <a:p>
            <a:r>
              <a:rPr lang="en-US" noProof="0"/>
              <a:t>Click icon to add picture</a:t>
            </a:r>
          </a:p>
        </p:txBody>
      </p:sp>
      <p:sp>
        <p:nvSpPr>
          <p:cNvPr id="10" name="Footer Placeholder 4">
            <a:extLst>
              <a:ext uri="{FF2B5EF4-FFF2-40B4-BE49-F238E27FC236}">
                <a16:creationId xmlns:a16="http://schemas.microsoft.com/office/drawing/2014/main" id="{925F152D-7EE1-3DA0-6B1B-B45D37029837}"/>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noProof="0"/>
              <a:t>Title</a:t>
            </a:r>
          </a:p>
        </p:txBody>
      </p:sp>
      <p:sp>
        <p:nvSpPr>
          <p:cNvPr id="11" name="Slide Number Placeholder 5">
            <a:extLst>
              <a:ext uri="{FF2B5EF4-FFF2-40B4-BE49-F238E27FC236}">
                <a16:creationId xmlns:a16="http://schemas.microsoft.com/office/drawing/2014/main" id="{ED519130-316D-2693-42B1-4FF3B1C956AF}"/>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
        <p:nvSpPr>
          <p:cNvPr id="13" name="Date Placeholder 3">
            <a:extLst>
              <a:ext uri="{FF2B5EF4-FFF2-40B4-BE49-F238E27FC236}">
                <a16:creationId xmlns:a16="http://schemas.microsoft.com/office/drawing/2014/main" id="{3BEF069C-BE51-04F9-20D4-9BF1DAC721F3}"/>
              </a:ext>
            </a:extLst>
          </p:cNvPr>
          <p:cNvSpPr>
            <a:spLocks noGrp="1"/>
          </p:cNvSpPr>
          <p:nvPr>
            <p:ph type="dt" sz="half" idx="2"/>
          </p:nvPr>
        </p:nvSpPr>
        <p:spPr>
          <a:xfrm>
            <a:off x="6237601" y="6417000"/>
            <a:ext cx="1260000" cy="270000"/>
          </a:xfrm>
          <a:prstGeom prst="rect">
            <a:avLst/>
          </a:prstGeom>
        </p:spPr>
        <p:txBody>
          <a:bodyPr vert="horz" lIns="0" tIns="45720" rIns="0" bIns="45720" rtlCol="0" anchor="ctr"/>
          <a:lstStyle>
            <a:lvl1pPr algn="l">
              <a:defRPr sz="1000">
                <a:solidFill>
                  <a:schemeClr val="tx1"/>
                </a:solidFill>
              </a:defRPr>
            </a:lvl1pPr>
          </a:lstStyle>
          <a:p>
            <a:r>
              <a:rPr lang="en-US" noProof="0"/>
              <a:t>Date</a:t>
            </a:r>
          </a:p>
        </p:txBody>
      </p:sp>
    </p:spTree>
    <p:extLst>
      <p:ext uri="{BB962C8B-B14F-4D97-AF65-F5344CB8AC3E}">
        <p14:creationId xmlns:p14="http://schemas.microsoft.com/office/powerpoint/2010/main" val="3766762266"/>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hree columns with introduction an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909634" y="21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909635" y="2592000"/>
            <a:ext cx="3060000"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868416" y="21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868417" y="2592000"/>
            <a:ext cx="3060000"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r>
              <a:rPr lang="en-US" noProof="0"/>
              <a:t>Date</a:t>
            </a:r>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r>
              <a:rPr lang="en-US" noProof="0"/>
              <a:t>Title</a:t>
            </a:r>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US" noProof="0" smtClean="0"/>
              <a:pPr/>
              <a:t>‹#›</a:t>
            </a:fld>
            <a:endParaRPr lang="en-US" noProof="0"/>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827198" y="21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827199" y="2592000"/>
            <a:ext cx="3060000"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15">
            <a:extLst>
              <a:ext uri="{FF2B5EF4-FFF2-40B4-BE49-F238E27FC236}">
                <a16:creationId xmlns:a16="http://schemas.microsoft.com/office/drawing/2014/main" id="{C37BD24B-0050-8906-E9F3-CBBB1D82894E}"/>
              </a:ext>
            </a:extLst>
          </p:cNvPr>
          <p:cNvSpPr>
            <a:spLocks noGrp="1"/>
          </p:cNvSpPr>
          <p:nvPr>
            <p:ph type="body" sz="quarter" idx="23" hasCustomPrompt="1"/>
          </p:nvPr>
        </p:nvSpPr>
        <p:spPr>
          <a:xfrm>
            <a:off x="305999" y="1260000"/>
            <a:ext cx="115812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noProof="0"/>
              <a:t>Room for introductory text (2 lines maximum)</a:t>
            </a:r>
          </a:p>
        </p:txBody>
      </p:sp>
      <p:sp>
        <p:nvSpPr>
          <p:cNvPr id="15" name="Picture Placeholder 14">
            <a:extLst>
              <a:ext uri="{FF2B5EF4-FFF2-40B4-BE49-F238E27FC236}">
                <a16:creationId xmlns:a16="http://schemas.microsoft.com/office/drawing/2014/main" id="{3D13B656-6467-C073-C26F-9B2F8CE5D052}"/>
              </a:ext>
            </a:extLst>
          </p:cNvPr>
          <p:cNvSpPr>
            <a:spLocks noGrp="1"/>
          </p:cNvSpPr>
          <p:nvPr>
            <p:ph type="pic" sz="quarter" idx="24"/>
          </p:nvPr>
        </p:nvSpPr>
        <p:spPr>
          <a:xfrm>
            <a:off x="304801" y="1990800"/>
            <a:ext cx="502962" cy="504000"/>
          </a:xfrm>
        </p:spPr>
        <p:txBody>
          <a:bodyPr anchor="ctr"/>
          <a:lstStyle>
            <a:lvl1pPr marL="0" indent="0" algn="ctr">
              <a:buNone/>
              <a:defRPr sz="800"/>
            </a:lvl1pPr>
          </a:lstStyle>
          <a:p>
            <a:r>
              <a:rPr lang="en-US" noProof="0"/>
              <a:t>Click icon to add picture</a:t>
            </a:r>
          </a:p>
        </p:txBody>
      </p:sp>
      <p:sp>
        <p:nvSpPr>
          <p:cNvPr id="16" name="Picture Placeholder 14">
            <a:extLst>
              <a:ext uri="{FF2B5EF4-FFF2-40B4-BE49-F238E27FC236}">
                <a16:creationId xmlns:a16="http://schemas.microsoft.com/office/drawing/2014/main" id="{730BD01E-9314-90AA-551D-128BC858C47A}"/>
              </a:ext>
            </a:extLst>
          </p:cNvPr>
          <p:cNvSpPr>
            <a:spLocks noGrp="1"/>
          </p:cNvSpPr>
          <p:nvPr>
            <p:ph type="pic" sz="quarter" idx="25"/>
          </p:nvPr>
        </p:nvSpPr>
        <p:spPr>
          <a:xfrm>
            <a:off x="4263584" y="1990800"/>
            <a:ext cx="502962" cy="504000"/>
          </a:xfrm>
        </p:spPr>
        <p:txBody>
          <a:bodyPr anchor="ctr"/>
          <a:lstStyle>
            <a:lvl1pPr marL="0" indent="0" algn="ctr">
              <a:buNone/>
              <a:defRPr sz="800"/>
            </a:lvl1pPr>
          </a:lstStyle>
          <a:p>
            <a:r>
              <a:rPr lang="en-US" noProof="0"/>
              <a:t>Click icon to add picture</a:t>
            </a:r>
          </a:p>
        </p:txBody>
      </p:sp>
      <p:sp>
        <p:nvSpPr>
          <p:cNvPr id="17" name="Picture Placeholder 14">
            <a:extLst>
              <a:ext uri="{FF2B5EF4-FFF2-40B4-BE49-F238E27FC236}">
                <a16:creationId xmlns:a16="http://schemas.microsoft.com/office/drawing/2014/main" id="{85CF624A-A380-99FE-C23C-D960C6B51AC7}"/>
              </a:ext>
            </a:extLst>
          </p:cNvPr>
          <p:cNvSpPr>
            <a:spLocks noGrp="1"/>
          </p:cNvSpPr>
          <p:nvPr>
            <p:ph type="pic" sz="quarter" idx="26"/>
          </p:nvPr>
        </p:nvSpPr>
        <p:spPr>
          <a:xfrm>
            <a:off x="8222367" y="1990800"/>
            <a:ext cx="502962" cy="504000"/>
          </a:xfrm>
        </p:spPr>
        <p:txBody>
          <a:bodyPr anchor="ctr"/>
          <a:lstStyle>
            <a:lvl1pPr marL="0" indent="0" algn="ctr">
              <a:buNone/>
              <a:defRPr sz="800"/>
            </a:lvl1pPr>
          </a:lstStyle>
          <a:p>
            <a:r>
              <a:rPr lang="en-US" noProof="0"/>
              <a:t>Click icon to add picture</a:t>
            </a:r>
          </a:p>
        </p:txBody>
      </p:sp>
    </p:spTree>
    <p:extLst>
      <p:ext uri="{BB962C8B-B14F-4D97-AF65-F5344CB8AC3E}">
        <p14:creationId xmlns:p14="http://schemas.microsoft.com/office/powerpoint/2010/main" val="2414477099"/>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Alternative_Quote layou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644ABC-A943-3ED6-C41B-5AFF1F1E01A8}"/>
              </a:ext>
            </a:extLst>
          </p:cNvPr>
          <p:cNvSpPr/>
          <p:nvPr userDrawn="1"/>
        </p:nvSpPr>
        <p:spPr>
          <a:xfrm>
            <a:off x="7569201" y="1"/>
            <a:ext cx="4622800" cy="685481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B40BEE27-6D9E-2EA1-121A-B2BD253AB8CA}"/>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6" name="Text Placeholder 6">
            <a:extLst>
              <a:ext uri="{FF2B5EF4-FFF2-40B4-BE49-F238E27FC236}">
                <a16:creationId xmlns:a16="http://schemas.microsoft.com/office/drawing/2014/main" id="{0202DCC5-A246-1BAC-FE34-93992F42C806}"/>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9" name="Text Placeholder 8">
            <a:extLst>
              <a:ext uri="{FF2B5EF4-FFF2-40B4-BE49-F238E27FC236}">
                <a16:creationId xmlns:a16="http://schemas.microsoft.com/office/drawing/2014/main" id="{75E81BA9-7009-A36E-9F02-FC2536F7D46E}"/>
              </a:ext>
            </a:extLst>
          </p:cNvPr>
          <p:cNvSpPr>
            <a:spLocks noGrp="1"/>
          </p:cNvSpPr>
          <p:nvPr>
            <p:ph type="body" sz="quarter" idx="15" hasCustomPrompt="1"/>
          </p:nvPr>
        </p:nvSpPr>
        <p:spPr>
          <a:xfrm>
            <a:off x="7997735" y="1260000"/>
            <a:ext cx="3748720" cy="4546440"/>
          </a:xfrm>
        </p:spPr>
        <p:txBody>
          <a:bodyPr/>
          <a:lstStyle>
            <a:lvl1pPr marL="120650" indent="-120650">
              <a:buNone/>
              <a:defRPr sz="2400" b="0"/>
            </a:lvl1pPr>
            <a:lvl2pPr marL="176213" indent="0">
              <a:buNone/>
              <a:defRPr sz="2400" b="1"/>
            </a:lvl2pPr>
            <a:lvl3pPr marL="357188" indent="0">
              <a:buNone/>
              <a:defRPr sz="2400" b="1"/>
            </a:lvl3pPr>
            <a:lvl4pPr marL="534988" indent="0">
              <a:buNone/>
              <a:defRPr sz="2400" b="1"/>
            </a:lvl4pPr>
            <a:lvl5pPr marL="715963" indent="0">
              <a:buNone/>
              <a:defRPr sz="2400" b="1"/>
            </a:lvl5pPr>
          </a:lstStyle>
          <a:p>
            <a:pPr lvl="0"/>
            <a:r>
              <a:rPr lang="en-US" noProof="0"/>
              <a:t>“Click to edit Master text styles</a:t>
            </a:r>
          </a:p>
        </p:txBody>
      </p:sp>
      <p:sp>
        <p:nvSpPr>
          <p:cNvPr id="8" name="Text Placeholder 8">
            <a:extLst>
              <a:ext uri="{FF2B5EF4-FFF2-40B4-BE49-F238E27FC236}">
                <a16:creationId xmlns:a16="http://schemas.microsoft.com/office/drawing/2014/main" id="{F8DBE469-FA96-A611-CE98-0F2F91BDD651}"/>
              </a:ext>
            </a:extLst>
          </p:cNvPr>
          <p:cNvSpPr>
            <a:spLocks noGrp="1"/>
          </p:cNvSpPr>
          <p:nvPr>
            <p:ph type="body" sz="quarter" idx="14" hasCustomPrompt="1"/>
          </p:nvPr>
        </p:nvSpPr>
        <p:spPr>
          <a:xfrm>
            <a:off x="305997" y="1260000"/>
            <a:ext cx="720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1" name="Content Placeholder 10">
            <a:extLst>
              <a:ext uri="{FF2B5EF4-FFF2-40B4-BE49-F238E27FC236}">
                <a16:creationId xmlns:a16="http://schemas.microsoft.com/office/drawing/2014/main" id="{F390D26B-A5B3-53AF-787D-CA185DA722E3}"/>
              </a:ext>
            </a:extLst>
          </p:cNvPr>
          <p:cNvSpPr>
            <a:spLocks noGrp="1"/>
          </p:cNvSpPr>
          <p:nvPr>
            <p:ph sz="quarter" idx="18"/>
          </p:nvPr>
        </p:nvSpPr>
        <p:spPr>
          <a:xfrm>
            <a:off x="305998" y="1692000"/>
            <a:ext cx="7200000" cy="42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10" name="Picture 9" descr="Blue letters on a black background&#10;&#10;Description automatically generated">
            <a:extLst>
              <a:ext uri="{FF2B5EF4-FFF2-40B4-BE49-F238E27FC236}">
                <a16:creationId xmlns:a16="http://schemas.microsoft.com/office/drawing/2014/main" id="{A695A264-93AA-CE06-BF63-CD04C406C7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1963" y="6164997"/>
            <a:ext cx="1080000" cy="454003"/>
          </a:xfrm>
          <a:prstGeom prst="rect">
            <a:avLst/>
          </a:prstGeom>
        </p:spPr>
      </p:pic>
      <p:sp>
        <p:nvSpPr>
          <p:cNvPr id="12" name="Footer Placeholder 4">
            <a:extLst>
              <a:ext uri="{FF2B5EF4-FFF2-40B4-BE49-F238E27FC236}">
                <a16:creationId xmlns:a16="http://schemas.microsoft.com/office/drawing/2014/main" id="{05E52449-9377-25BC-947B-12597A600412}"/>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noProof="0"/>
              <a:t>Title</a:t>
            </a:r>
          </a:p>
        </p:txBody>
      </p:sp>
      <p:sp>
        <p:nvSpPr>
          <p:cNvPr id="13" name="Slide Number Placeholder 5">
            <a:extLst>
              <a:ext uri="{FF2B5EF4-FFF2-40B4-BE49-F238E27FC236}">
                <a16:creationId xmlns:a16="http://schemas.microsoft.com/office/drawing/2014/main" id="{43F6ADDE-66A9-D1EF-6733-3E5D0C7CFEB7}"/>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
        <p:nvSpPr>
          <p:cNvPr id="14" name="Date Placeholder 3">
            <a:extLst>
              <a:ext uri="{FF2B5EF4-FFF2-40B4-BE49-F238E27FC236}">
                <a16:creationId xmlns:a16="http://schemas.microsoft.com/office/drawing/2014/main" id="{0C45069A-B8C8-FF02-1311-4E180C40E198}"/>
              </a:ext>
            </a:extLst>
          </p:cNvPr>
          <p:cNvSpPr>
            <a:spLocks noGrp="1"/>
          </p:cNvSpPr>
          <p:nvPr>
            <p:ph type="dt" sz="half" idx="2"/>
          </p:nvPr>
        </p:nvSpPr>
        <p:spPr>
          <a:xfrm>
            <a:off x="6237601" y="6417000"/>
            <a:ext cx="1260000" cy="270000"/>
          </a:xfrm>
          <a:prstGeom prst="rect">
            <a:avLst/>
          </a:prstGeom>
        </p:spPr>
        <p:txBody>
          <a:bodyPr vert="horz" lIns="0" tIns="45720" rIns="0" bIns="45720" rtlCol="0" anchor="ctr"/>
          <a:lstStyle>
            <a:lvl1pPr algn="l">
              <a:defRPr sz="1000">
                <a:solidFill>
                  <a:schemeClr val="tx1"/>
                </a:solidFill>
              </a:defRPr>
            </a:lvl1pPr>
          </a:lstStyle>
          <a:p>
            <a:r>
              <a:rPr lang="en-US" noProof="0"/>
              <a:t>Date</a:t>
            </a:r>
          </a:p>
        </p:txBody>
      </p:sp>
      <p:sp>
        <p:nvSpPr>
          <p:cNvPr id="15" name="Footer Placeholder 4">
            <a:extLst>
              <a:ext uri="{FF2B5EF4-FFF2-40B4-BE49-F238E27FC236}">
                <a16:creationId xmlns:a16="http://schemas.microsoft.com/office/drawing/2014/main" id="{7B3D1193-D735-6630-8AB1-B763AE0F87B5}"/>
              </a:ext>
            </a:extLst>
          </p:cNvPr>
          <p:cNvSpPr txBox="1">
            <a:spLocks/>
          </p:cNvSpPr>
          <p:nvPr userDrawn="1"/>
        </p:nvSpPr>
        <p:spPr>
          <a:xfrm>
            <a:off x="8529638" y="6417000"/>
            <a:ext cx="2014537" cy="270000"/>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00" noProof="0"/>
              <a:t>© 2024 </a:t>
            </a:r>
            <a:r>
              <a:rPr lang="en-US" sz="700" noProof="0" err="1"/>
              <a:t>Forvis</a:t>
            </a:r>
            <a:r>
              <a:rPr lang="en-US" sz="700" noProof="0"/>
              <a:t> Mazars, LLP. All rights reserved.</a:t>
            </a:r>
          </a:p>
        </p:txBody>
      </p:sp>
    </p:spTree>
    <p:extLst>
      <p:ext uri="{BB962C8B-B14F-4D97-AF65-F5344CB8AC3E}">
        <p14:creationId xmlns:p14="http://schemas.microsoft.com/office/powerpoint/2010/main" val="571282357"/>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BEE27-6D9E-2EA1-121A-B2BD253AB8CA}"/>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6" name="Text Placeholder 6">
            <a:extLst>
              <a:ext uri="{FF2B5EF4-FFF2-40B4-BE49-F238E27FC236}">
                <a16:creationId xmlns:a16="http://schemas.microsoft.com/office/drawing/2014/main" id="{0202DCC5-A246-1BAC-FE34-93992F42C806}"/>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15" name="Text Placeholder 14">
            <a:extLst>
              <a:ext uri="{FF2B5EF4-FFF2-40B4-BE49-F238E27FC236}">
                <a16:creationId xmlns:a16="http://schemas.microsoft.com/office/drawing/2014/main" id="{672A2661-F0D3-EA1A-1204-1F0DD202305C}"/>
              </a:ext>
            </a:extLst>
          </p:cNvPr>
          <p:cNvSpPr>
            <a:spLocks noGrp="1"/>
          </p:cNvSpPr>
          <p:nvPr>
            <p:ph type="body" sz="quarter" idx="14" hasCustomPrompt="1"/>
          </p:nvPr>
        </p:nvSpPr>
        <p:spPr>
          <a:xfrm>
            <a:off x="306000" y="1260000"/>
            <a:ext cx="3276128" cy="360000"/>
          </a:xfrm>
        </p:spPr>
        <p:txBody>
          <a:bodyPr/>
          <a:lstStyle>
            <a:lvl1pPr marL="0" indent="0">
              <a:buNone/>
              <a:defRPr/>
            </a:lvl1pPr>
          </a:lstStyle>
          <a:p>
            <a:pPr lvl="0"/>
            <a:r>
              <a:rPr lang="en-US" noProof="0"/>
              <a:t>Our team</a:t>
            </a:r>
          </a:p>
        </p:txBody>
      </p:sp>
      <p:sp>
        <p:nvSpPr>
          <p:cNvPr id="17" name="Text Placeholder 16">
            <a:extLst>
              <a:ext uri="{FF2B5EF4-FFF2-40B4-BE49-F238E27FC236}">
                <a16:creationId xmlns:a16="http://schemas.microsoft.com/office/drawing/2014/main" id="{06AAF7BD-B690-19AE-85DD-D64C07178B94}"/>
              </a:ext>
            </a:extLst>
          </p:cNvPr>
          <p:cNvSpPr>
            <a:spLocks noGrp="1"/>
          </p:cNvSpPr>
          <p:nvPr>
            <p:ph type="body" sz="quarter" idx="15"/>
          </p:nvPr>
        </p:nvSpPr>
        <p:spPr>
          <a:xfrm>
            <a:off x="304800" y="1692000"/>
            <a:ext cx="3277200" cy="1501775"/>
          </a:xfrm>
        </p:spPr>
        <p:txBody>
          <a:bodyPr/>
          <a:lstStyle>
            <a:lvl1pPr marL="0" indent="0">
              <a:buNone/>
              <a:defRPr sz="2400" b="1"/>
            </a:lvl1pPr>
            <a:lvl2pPr marL="176213" indent="0">
              <a:buNone/>
              <a:defRPr sz="2400" b="1"/>
            </a:lvl2pPr>
            <a:lvl3pPr marL="357188" indent="0">
              <a:buNone/>
              <a:defRPr sz="2400" b="1"/>
            </a:lvl3pPr>
            <a:lvl4pPr marL="534988" indent="0">
              <a:buNone/>
              <a:defRPr sz="2400" b="1"/>
            </a:lvl4pPr>
            <a:lvl5pPr marL="715963" indent="0">
              <a:buNone/>
              <a:defRPr sz="2400" b="1"/>
            </a:lvl5pPr>
          </a:lstStyle>
          <a:p>
            <a:pPr lvl="0"/>
            <a:r>
              <a:rPr lang="en-US" noProof="0"/>
              <a:t>Click to edit Master text styles</a:t>
            </a:r>
          </a:p>
        </p:txBody>
      </p:sp>
      <p:sp>
        <p:nvSpPr>
          <p:cNvPr id="20" name="Picture Placeholder 19">
            <a:extLst>
              <a:ext uri="{FF2B5EF4-FFF2-40B4-BE49-F238E27FC236}">
                <a16:creationId xmlns:a16="http://schemas.microsoft.com/office/drawing/2014/main" id="{8D23521A-6BFC-0413-2BE0-68637565C490}"/>
              </a:ext>
            </a:extLst>
          </p:cNvPr>
          <p:cNvSpPr>
            <a:spLocks noGrp="1"/>
          </p:cNvSpPr>
          <p:nvPr>
            <p:ph type="pic" sz="quarter" idx="16"/>
          </p:nvPr>
        </p:nvSpPr>
        <p:spPr>
          <a:xfrm>
            <a:off x="3821498" y="1260000"/>
            <a:ext cx="1638000" cy="16380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21" name="Picture Placeholder 19">
            <a:extLst>
              <a:ext uri="{FF2B5EF4-FFF2-40B4-BE49-F238E27FC236}">
                <a16:creationId xmlns:a16="http://schemas.microsoft.com/office/drawing/2014/main" id="{777DA299-DF9F-AA0B-EBD9-B89A2B27B94D}"/>
              </a:ext>
            </a:extLst>
          </p:cNvPr>
          <p:cNvSpPr>
            <a:spLocks noGrp="1"/>
          </p:cNvSpPr>
          <p:nvPr>
            <p:ph type="pic" sz="quarter" idx="17"/>
          </p:nvPr>
        </p:nvSpPr>
        <p:spPr>
          <a:xfrm>
            <a:off x="7973498" y="1260000"/>
            <a:ext cx="1638000" cy="16380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22" name="Picture Placeholder 19">
            <a:extLst>
              <a:ext uri="{FF2B5EF4-FFF2-40B4-BE49-F238E27FC236}">
                <a16:creationId xmlns:a16="http://schemas.microsoft.com/office/drawing/2014/main" id="{9EDEE6B0-32AE-5C3F-B6C7-53332D9C70E4}"/>
              </a:ext>
            </a:extLst>
          </p:cNvPr>
          <p:cNvSpPr>
            <a:spLocks noGrp="1"/>
          </p:cNvSpPr>
          <p:nvPr>
            <p:ph type="pic" sz="quarter" idx="18"/>
          </p:nvPr>
        </p:nvSpPr>
        <p:spPr>
          <a:xfrm>
            <a:off x="3821498" y="3652524"/>
            <a:ext cx="1638000" cy="16380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23" name="Picture Placeholder 19">
            <a:extLst>
              <a:ext uri="{FF2B5EF4-FFF2-40B4-BE49-F238E27FC236}">
                <a16:creationId xmlns:a16="http://schemas.microsoft.com/office/drawing/2014/main" id="{62F9F762-D9F9-DA71-29D1-C79016D1A8D0}"/>
              </a:ext>
            </a:extLst>
          </p:cNvPr>
          <p:cNvSpPr>
            <a:spLocks noGrp="1"/>
          </p:cNvSpPr>
          <p:nvPr>
            <p:ph type="pic" sz="quarter" idx="19"/>
          </p:nvPr>
        </p:nvSpPr>
        <p:spPr>
          <a:xfrm>
            <a:off x="7973498" y="3652524"/>
            <a:ext cx="1638000" cy="16380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25" name="Text Placeholder 24">
            <a:extLst>
              <a:ext uri="{FF2B5EF4-FFF2-40B4-BE49-F238E27FC236}">
                <a16:creationId xmlns:a16="http://schemas.microsoft.com/office/drawing/2014/main" id="{E33872C5-04BF-F8E7-4D24-9D0D57B1BB24}"/>
              </a:ext>
            </a:extLst>
          </p:cNvPr>
          <p:cNvSpPr>
            <a:spLocks noGrp="1"/>
          </p:cNvSpPr>
          <p:nvPr>
            <p:ph type="body" sz="quarter" idx="20" hasCustomPrompt="1"/>
          </p:nvPr>
        </p:nvSpPr>
        <p:spPr>
          <a:xfrm>
            <a:off x="5706949" y="2117664"/>
            <a:ext cx="2027051" cy="360000"/>
          </a:xfrm>
        </p:spPr>
        <p:txBody>
          <a:bodyPr/>
          <a:lstStyle>
            <a:lvl1pPr marL="0" indent="0">
              <a:buNone/>
              <a:defRPr b="1"/>
            </a:lvl1pPr>
          </a:lstStyle>
          <a:p>
            <a:pPr lvl="0"/>
            <a:r>
              <a:rPr lang="en-US" noProof="0"/>
              <a:t>Name surname</a:t>
            </a:r>
          </a:p>
        </p:txBody>
      </p:sp>
      <p:sp>
        <p:nvSpPr>
          <p:cNvPr id="26" name="Text Placeholder 24">
            <a:extLst>
              <a:ext uri="{FF2B5EF4-FFF2-40B4-BE49-F238E27FC236}">
                <a16:creationId xmlns:a16="http://schemas.microsoft.com/office/drawing/2014/main" id="{FBD4C676-D3A0-7C78-8E0C-1156D9E4EFC2}"/>
              </a:ext>
            </a:extLst>
          </p:cNvPr>
          <p:cNvSpPr>
            <a:spLocks noGrp="1"/>
          </p:cNvSpPr>
          <p:nvPr>
            <p:ph type="body" sz="quarter" idx="21" hasCustomPrompt="1"/>
          </p:nvPr>
        </p:nvSpPr>
        <p:spPr>
          <a:xfrm>
            <a:off x="5706949" y="2538000"/>
            <a:ext cx="2027051" cy="360000"/>
          </a:xfrm>
        </p:spPr>
        <p:txBody>
          <a:bodyPr/>
          <a:lstStyle>
            <a:lvl1pPr marL="0" indent="0">
              <a:buNone/>
              <a:defRPr b="0"/>
            </a:lvl1pPr>
          </a:lstStyle>
          <a:p>
            <a:pPr lvl="0"/>
            <a:r>
              <a:rPr lang="en-US" noProof="0"/>
              <a:t>Job title</a:t>
            </a:r>
          </a:p>
        </p:txBody>
      </p:sp>
      <p:sp>
        <p:nvSpPr>
          <p:cNvPr id="27" name="Text Placeholder 24">
            <a:extLst>
              <a:ext uri="{FF2B5EF4-FFF2-40B4-BE49-F238E27FC236}">
                <a16:creationId xmlns:a16="http://schemas.microsoft.com/office/drawing/2014/main" id="{5A2D47DF-6C80-9D62-8F40-BED8626C265A}"/>
              </a:ext>
            </a:extLst>
          </p:cNvPr>
          <p:cNvSpPr>
            <a:spLocks noGrp="1"/>
          </p:cNvSpPr>
          <p:nvPr>
            <p:ph type="body" sz="quarter" idx="22" hasCustomPrompt="1"/>
          </p:nvPr>
        </p:nvSpPr>
        <p:spPr>
          <a:xfrm>
            <a:off x="9858949" y="2117664"/>
            <a:ext cx="2027051" cy="360000"/>
          </a:xfrm>
        </p:spPr>
        <p:txBody>
          <a:bodyPr/>
          <a:lstStyle>
            <a:lvl1pPr marL="0" indent="0">
              <a:buNone/>
              <a:defRPr b="1"/>
            </a:lvl1pPr>
          </a:lstStyle>
          <a:p>
            <a:pPr lvl="0"/>
            <a:r>
              <a:rPr lang="en-US" noProof="0"/>
              <a:t>Name surname</a:t>
            </a:r>
          </a:p>
        </p:txBody>
      </p:sp>
      <p:sp>
        <p:nvSpPr>
          <p:cNvPr id="28" name="Text Placeholder 24">
            <a:extLst>
              <a:ext uri="{FF2B5EF4-FFF2-40B4-BE49-F238E27FC236}">
                <a16:creationId xmlns:a16="http://schemas.microsoft.com/office/drawing/2014/main" id="{124E0AA2-5A10-C4F8-7FF7-3331E936DA95}"/>
              </a:ext>
            </a:extLst>
          </p:cNvPr>
          <p:cNvSpPr>
            <a:spLocks noGrp="1"/>
          </p:cNvSpPr>
          <p:nvPr>
            <p:ph type="body" sz="quarter" idx="23" hasCustomPrompt="1"/>
          </p:nvPr>
        </p:nvSpPr>
        <p:spPr>
          <a:xfrm>
            <a:off x="9858949" y="2538000"/>
            <a:ext cx="2027051" cy="360000"/>
          </a:xfrm>
        </p:spPr>
        <p:txBody>
          <a:bodyPr/>
          <a:lstStyle>
            <a:lvl1pPr marL="0" indent="0">
              <a:buNone/>
              <a:defRPr b="0"/>
            </a:lvl1pPr>
          </a:lstStyle>
          <a:p>
            <a:pPr lvl="0"/>
            <a:r>
              <a:rPr lang="en-US" noProof="0"/>
              <a:t>Job title</a:t>
            </a:r>
          </a:p>
        </p:txBody>
      </p:sp>
      <p:sp>
        <p:nvSpPr>
          <p:cNvPr id="29" name="Text Placeholder 24">
            <a:extLst>
              <a:ext uri="{FF2B5EF4-FFF2-40B4-BE49-F238E27FC236}">
                <a16:creationId xmlns:a16="http://schemas.microsoft.com/office/drawing/2014/main" id="{8BDB34A3-36A9-DFDC-3C94-2120F1A7EB46}"/>
              </a:ext>
            </a:extLst>
          </p:cNvPr>
          <p:cNvSpPr>
            <a:spLocks noGrp="1"/>
          </p:cNvSpPr>
          <p:nvPr>
            <p:ph type="body" sz="quarter" idx="24" hasCustomPrompt="1"/>
          </p:nvPr>
        </p:nvSpPr>
        <p:spPr>
          <a:xfrm>
            <a:off x="5706949" y="4510188"/>
            <a:ext cx="2027051" cy="360000"/>
          </a:xfrm>
        </p:spPr>
        <p:txBody>
          <a:bodyPr/>
          <a:lstStyle>
            <a:lvl1pPr marL="0" indent="0">
              <a:buNone/>
              <a:defRPr b="1"/>
            </a:lvl1pPr>
          </a:lstStyle>
          <a:p>
            <a:pPr lvl="0"/>
            <a:r>
              <a:rPr lang="en-US" noProof="0"/>
              <a:t>Name surname</a:t>
            </a:r>
          </a:p>
        </p:txBody>
      </p:sp>
      <p:sp>
        <p:nvSpPr>
          <p:cNvPr id="30" name="Text Placeholder 24">
            <a:extLst>
              <a:ext uri="{FF2B5EF4-FFF2-40B4-BE49-F238E27FC236}">
                <a16:creationId xmlns:a16="http://schemas.microsoft.com/office/drawing/2014/main" id="{A3717ED6-BDEA-E997-D0EF-C7FC7E6B0A2F}"/>
              </a:ext>
            </a:extLst>
          </p:cNvPr>
          <p:cNvSpPr>
            <a:spLocks noGrp="1"/>
          </p:cNvSpPr>
          <p:nvPr>
            <p:ph type="body" sz="quarter" idx="25" hasCustomPrompt="1"/>
          </p:nvPr>
        </p:nvSpPr>
        <p:spPr>
          <a:xfrm>
            <a:off x="5706949" y="4930524"/>
            <a:ext cx="2027051" cy="360000"/>
          </a:xfrm>
        </p:spPr>
        <p:txBody>
          <a:bodyPr/>
          <a:lstStyle>
            <a:lvl1pPr marL="0" indent="0">
              <a:buNone/>
              <a:defRPr b="0"/>
            </a:lvl1pPr>
          </a:lstStyle>
          <a:p>
            <a:pPr lvl="0"/>
            <a:r>
              <a:rPr lang="en-US" noProof="0"/>
              <a:t>Job title</a:t>
            </a:r>
          </a:p>
        </p:txBody>
      </p:sp>
      <p:sp>
        <p:nvSpPr>
          <p:cNvPr id="31" name="Text Placeholder 24">
            <a:extLst>
              <a:ext uri="{FF2B5EF4-FFF2-40B4-BE49-F238E27FC236}">
                <a16:creationId xmlns:a16="http://schemas.microsoft.com/office/drawing/2014/main" id="{46608C4E-A3D0-8547-0277-9E3C281776B0}"/>
              </a:ext>
            </a:extLst>
          </p:cNvPr>
          <p:cNvSpPr>
            <a:spLocks noGrp="1"/>
          </p:cNvSpPr>
          <p:nvPr>
            <p:ph type="body" sz="quarter" idx="26" hasCustomPrompt="1"/>
          </p:nvPr>
        </p:nvSpPr>
        <p:spPr>
          <a:xfrm>
            <a:off x="9858949" y="4510188"/>
            <a:ext cx="2027051" cy="360000"/>
          </a:xfrm>
        </p:spPr>
        <p:txBody>
          <a:bodyPr/>
          <a:lstStyle>
            <a:lvl1pPr marL="0" indent="0">
              <a:buNone/>
              <a:defRPr b="1"/>
            </a:lvl1pPr>
          </a:lstStyle>
          <a:p>
            <a:pPr lvl="0"/>
            <a:r>
              <a:rPr lang="en-US" noProof="0"/>
              <a:t>Name surname</a:t>
            </a:r>
          </a:p>
        </p:txBody>
      </p:sp>
      <p:sp>
        <p:nvSpPr>
          <p:cNvPr id="32" name="Text Placeholder 24">
            <a:extLst>
              <a:ext uri="{FF2B5EF4-FFF2-40B4-BE49-F238E27FC236}">
                <a16:creationId xmlns:a16="http://schemas.microsoft.com/office/drawing/2014/main" id="{2F90C55D-5300-4742-EBF6-164AB6B4FC38}"/>
              </a:ext>
            </a:extLst>
          </p:cNvPr>
          <p:cNvSpPr>
            <a:spLocks noGrp="1"/>
          </p:cNvSpPr>
          <p:nvPr>
            <p:ph type="body" sz="quarter" idx="27" hasCustomPrompt="1"/>
          </p:nvPr>
        </p:nvSpPr>
        <p:spPr>
          <a:xfrm>
            <a:off x="9858949" y="4930524"/>
            <a:ext cx="2027051" cy="360000"/>
          </a:xfrm>
        </p:spPr>
        <p:txBody>
          <a:bodyPr/>
          <a:lstStyle>
            <a:lvl1pPr marL="0" indent="0">
              <a:buNone/>
              <a:defRPr b="0"/>
            </a:lvl1pPr>
          </a:lstStyle>
          <a:p>
            <a:pPr lvl="0"/>
            <a:r>
              <a:rPr lang="en-US" noProof="0"/>
              <a:t>Job title</a:t>
            </a:r>
          </a:p>
        </p:txBody>
      </p:sp>
      <p:sp>
        <p:nvSpPr>
          <p:cNvPr id="7" name="Footer Placeholder 4">
            <a:extLst>
              <a:ext uri="{FF2B5EF4-FFF2-40B4-BE49-F238E27FC236}">
                <a16:creationId xmlns:a16="http://schemas.microsoft.com/office/drawing/2014/main" id="{EE1DB583-BD87-141A-581A-65AD084D5B1B}"/>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noProof="0"/>
              <a:t>Title</a:t>
            </a:r>
          </a:p>
        </p:txBody>
      </p:sp>
      <p:sp>
        <p:nvSpPr>
          <p:cNvPr id="8" name="Slide Number Placeholder 5">
            <a:extLst>
              <a:ext uri="{FF2B5EF4-FFF2-40B4-BE49-F238E27FC236}">
                <a16:creationId xmlns:a16="http://schemas.microsoft.com/office/drawing/2014/main" id="{43BEF7F3-FAA5-3B3B-894A-21DA2B118A0B}"/>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
        <p:nvSpPr>
          <p:cNvPr id="9" name="Date Placeholder 3">
            <a:extLst>
              <a:ext uri="{FF2B5EF4-FFF2-40B4-BE49-F238E27FC236}">
                <a16:creationId xmlns:a16="http://schemas.microsoft.com/office/drawing/2014/main" id="{B44C9357-8F2E-17F1-0622-732F0D54C4AE}"/>
              </a:ext>
            </a:extLst>
          </p:cNvPr>
          <p:cNvSpPr>
            <a:spLocks noGrp="1"/>
          </p:cNvSpPr>
          <p:nvPr>
            <p:ph type="dt" sz="half" idx="2"/>
          </p:nvPr>
        </p:nvSpPr>
        <p:spPr>
          <a:xfrm>
            <a:off x="6237601" y="6417000"/>
            <a:ext cx="1260000" cy="270000"/>
          </a:xfrm>
          <a:prstGeom prst="rect">
            <a:avLst/>
          </a:prstGeom>
        </p:spPr>
        <p:txBody>
          <a:bodyPr vert="horz" lIns="0" tIns="45720" rIns="0" bIns="45720" rtlCol="0" anchor="ctr"/>
          <a:lstStyle>
            <a:lvl1pPr algn="l">
              <a:defRPr sz="1000">
                <a:solidFill>
                  <a:schemeClr val="tx1"/>
                </a:solidFill>
              </a:defRPr>
            </a:lvl1pPr>
          </a:lstStyle>
          <a:p>
            <a:r>
              <a:rPr lang="en-US" noProof="0"/>
              <a:t>Date</a:t>
            </a:r>
          </a:p>
        </p:txBody>
      </p:sp>
    </p:spTree>
    <p:extLst>
      <p:ext uri="{BB962C8B-B14F-4D97-AF65-F5344CB8AC3E}">
        <p14:creationId xmlns:p14="http://schemas.microsoft.com/office/powerpoint/2010/main" val="3692263896"/>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iograph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39DBD-1C80-9434-61C2-BF800372ADA0}"/>
              </a:ext>
            </a:extLst>
          </p:cNvPr>
          <p:cNvSpPr>
            <a:spLocks noGrp="1"/>
          </p:cNvSpPr>
          <p:nvPr>
            <p:ph type="title" hasCustomPrompt="1"/>
          </p:nvPr>
        </p:nvSpPr>
        <p:spPr>
          <a:xfrm>
            <a:off x="306000" y="306000"/>
            <a:ext cx="5648400" cy="360000"/>
          </a:xfrm>
        </p:spPr>
        <p:txBody>
          <a:bodyPr/>
          <a:lstStyle>
            <a:lvl1pPr>
              <a:defRPr/>
            </a:lvl1pPr>
          </a:lstStyle>
          <a:p>
            <a:r>
              <a:rPr lang="en-US" noProof="0"/>
              <a:t>Title</a:t>
            </a:r>
          </a:p>
        </p:txBody>
      </p:sp>
      <p:sp>
        <p:nvSpPr>
          <p:cNvPr id="6" name="Text Placeholder 6">
            <a:extLst>
              <a:ext uri="{FF2B5EF4-FFF2-40B4-BE49-F238E27FC236}">
                <a16:creationId xmlns:a16="http://schemas.microsoft.com/office/drawing/2014/main" id="{81704BAE-4588-79BC-83D2-40594032A0B7}"/>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7" name="Picture Placeholder 10">
            <a:extLst>
              <a:ext uri="{FF2B5EF4-FFF2-40B4-BE49-F238E27FC236}">
                <a16:creationId xmlns:a16="http://schemas.microsoft.com/office/drawing/2014/main" id="{5D577385-0486-30CD-9591-DF5CA8E9F42A}"/>
              </a:ext>
            </a:extLst>
          </p:cNvPr>
          <p:cNvSpPr>
            <a:spLocks noGrp="1" noChangeAspect="1"/>
          </p:cNvSpPr>
          <p:nvPr>
            <p:ph type="pic" sz="quarter" idx="24"/>
          </p:nvPr>
        </p:nvSpPr>
        <p:spPr>
          <a:xfrm>
            <a:off x="306388" y="1260000"/>
            <a:ext cx="914400" cy="914400"/>
          </a:xfrm>
          <a:solidFill>
            <a:schemeClr val="bg1">
              <a:lumMod val="95000"/>
            </a:schemeClr>
          </a:solidFill>
        </p:spPr>
        <p:txBody>
          <a:bodyPr anchor="ctr"/>
          <a:lstStyle>
            <a:lvl1pPr marL="0" indent="0" algn="ctr">
              <a:buNone/>
              <a:defRPr/>
            </a:lvl1pPr>
          </a:lstStyle>
          <a:p>
            <a:r>
              <a:rPr lang="en-US" noProof="0"/>
              <a:t>Click icon to add picture</a:t>
            </a:r>
          </a:p>
        </p:txBody>
      </p:sp>
      <p:cxnSp>
        <p:nvCxnSpPr>
          <p:cNvPr id="10" name="Straight Connector 9">
            <a:extLst>
              <a:ext uri="{FF2B5EF4-FFF2-40B4-BE49-F238E27FC236}">
                <a16:creationId xmlns:a16="http://schemas.microsoft.com/office/drawing/2014/main" id="{51CC4BDD-95AC-F534-49C7-7F39B914F4BB}"/>
              </a:ext>
            </a:extLst>
          </p:cNvPr>
          <p:cNvCxnSpPr>
            <a:cxnSpLocks/>
          </p:cNvCxnSpPr>
          <p:nvPr userDrawn="1"/>
        </p:nvCxnSpPr>
        <p:spPr>
          <a:xfrm>
            <a:off x="1352550" y="1937440"/>
            <a:ext cx="10539413"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Placeholder 12">
            <a:extLst>
              <a:ext uri="{FF2B5EF4-FFF2-40B4-BE49-F238E27FC236}">
                <a16:creationId xmlns:a16="http://schemas.microsoft.com/office/drawing/2014/main" id="{23EC4540-66CE-AE24-3D97-903139C81346}"/>
              </a:ext>
            </a:extLst>
          </p:cNvPr>
          <p:cNvSpPr>
            <a:spLocks noGrp="1"/>
          </p:cNvSpPr>
          <p:nvPr>
            <p:ph type="body" sz="quarter" idx="25" hasCustomPrompt="1"/>
          </p:nvPr>
        </p:nvSpPr>
        <p:spPr>
          <a:xfrm>
            <a:off x="1352550" y="1260000"/>
            <a:ext cx="4601850" cy="270000"/>
          </a:xfrm>
        </p:spPr>
        <p:txBody>
          <a:bodyPr/>
          <a:lstStyle>
            <a:lvl1pPr marL="0" indent="0">
              <a:buNone/>
              <a:defRPr b="1"/>
            </a:lvl1pPr>
            <a:lvl2pPr>
              <a:defRPr b="1"/>
            </a:lvl2pPr>
            <a:lvl3pPr>
              <a:defRPr b="1"/>
            </a:lvl3pPr>
            <a:lvl4pPr>
              <a:defRPr b="1"/>
            </a:lvl4pPr>
            <a:lvl5pPr>
              <a:defRPr b="1"/>
            </a:lvl5pPr>
          </a:lstStyle>
          <a:p>
            <a:pPr lvl="0"/>
            <a:r>
              <a:rPr lang="en-US" noProof="0"/>
              <a:t>Name</a:t>
            </a:r>
          </a:p>
        </p:txBody>
      </p:sp>
      <p:sp>
        <p:nvSpPr>
          <p:cNvPr id="12" name="Text Placeholder 12">
            <a:extLst>
              <a:ext uri="{FF2B5EF4-FFF2-40B4-BE49-F238E27FC236}">
                <a16:creationId xmlns:a16="http://schemas.microsoft.com/office/drawing/2014/main" id="{53B156F5-850E-94C4-320A-C11DCDC45CEF}"/>
              </a:ext>
            </a:extLst>
          </p:cNvPr>
          <p:cNvSpPr>
            <a:spLocks noGrp="1"/>
          </p:cNvSpPr>
          <p:nvPr>
            <p:ph type="body" sz="quarter" idx="26" hasCustomPrompt="1"/>
          </p:nvPr>
        </p:nvSpPr>
        <p:spPr>
          <a:xfrm>
            <a:off x="1352550" y="1548000"/>
            <a:ext cx="4601850" cy="270000"/>
          </a:xfrm>
        </p:spPr>
        <p:txBody>
          <a:bodyPr/>
          <a:lstStyle>
            <a:lvl1pPr marL="0" indent="0">
              <a:buNone/>
              <a:defRPr b="0"/>
            </a:lvl1pPr>
            <a:lvl2pPr>
              <a:defRPr b="1"/>
            </a:lvl2pPr>
            <a:lvl3pPr>
              <a:defRPr b="1"/>
            </a:lvl3pPr>
            <a:lvl4pPr>
              <a:defRPr b="1"/>
            </a:lvl4pPr>
            <a:lvl5pPr>
              <a:defRPr b="1"/>
            </a:lvl5pPr>
          </a:lstStyle>
          <a:p>
            <a:pPr lvl="0"/>
            <a:r>
              <a:rPr lang="en-US" noProof="0"/>
              <a:t>Job title, location</a:t>
            </a:r>
          </a:p>
        </p:txBody>
      </p:sp>
      <p:sp>
        <p:nvSpPr>
          <p:cNvPr id="14" name="Text Placeholder 12">
            <a:extLst>
              <a:ext uri="{FF2B5EF4-FFF2-40B4-BE49-F238E27FC236}">
                <a16:creationId xmlns:a16="http://schemas.microsoft.com/office/drawing/2014/main" id="{4B16A0D5-984E-52E5-2799-ADA0965709B1}"/>
              </a:ext>
            </a:extLst>
          </p:cNvPr>
          <p:cNvSpPr>
            <a:spLocks noGrp="1"/>
          </p:cNvSpPr>
          <p:nvPr>
            <p:ph type="body" sz="quarter" idx="27" hasCustomPrompt="1"/>
          </p:nvPr>
        </p:nvSpPr>
        <p:spPr>
          <a:xfrm>
            <a:off x="6238184" y="1260000"/>
            <a:ext cx="4601850" cy="270000"/>
          </a:xfrm>
        </p:spPr>
        <p:txBody>
          <a:bodyPr/>
          <a:lstStyle>
            <a:lvl1pPr marL="0" indent="0">
              <a:buNone/>
              <a:defRPr b="0"/>
            </a:lvl1pPr>
            <a:lvl2pPr>
              <a:defRPr b="1"/>
            </a:lvl2pPr>
            <a:lvl3pPr>
              <a:defRPr b="1"/>
            </a:lvl3pPr>
            <a:lvl4pPr>
              <a:defRPr b="1"/>
            </a:lvl4pPr>
            <a:lvl5pPr>
              <a:defRPr b="1"/>
            </a:lvl5pPr>
          </a:lstStyle>
          <a:p>
            <a:pPr lvl="0"/>
            <a:r>
              <a:rPr lang="en-US" noProof="0"/>
              <a:t>Telephone</a:t>
            </a:r>
          </a:p>
        </p:txBody>
      </p:sp>
      <p:sp>
        <p:nvSpPr>
          <p:cNvPr id="15" name="Text Placeholder 12">
            <a:extLst>
              <a:ext uri="{FF2B5EF4-FFF2-40B4-BE49-F238E27FC236}">
                <a16:creationId xmlns:a16="http://schemas.microsoft.com/office/drawing/2014/main" id="{0613D97F-1DE4-AD85-B1A1-022A48BAE0F0}"/>
              </a:ext>
            </a:extLst>
          </p:cNvPr>
          <p:cNvSpPr>
            <a:spLocks noGrp="1"/>
          </p:cNvSpPr>
          <p:nvPr>
            <p:ph type="body" sz="quarter" idx="28" hasCustomPrompt="1"/>
          </p:nvPr>
        </p:nvSpPr>
        <p:spPr>
          <a:xfrm>
            <a:off x="6238184" y="1548000"/>
            <a:ext cx="4601850" cy="270000"/>
          </a:xfrm>
        </p:spPr>
        <p:txBody>
          <a:bodyPr/>
          <a:lstStyle>
            <a:lvl1pPr marL="0" indent="0">
              <a:buNone/>
              <a:defRPr b="0"/>
            </a:lvl1pPr>
            <a:lvl2pPr>
              <a:defRPr b="1"/>
            </a:lvl2pPr>
            <a:lvl3pPr>
              <a:defRPr b="1"/>
            </a:lvl3pPr>
            <a:lvl4pPr>
              <a:defRPr b="1"/>
            </a:lvl4pPr>
            <a:lvl5pPr>
              <a:defRPr b="1"/>
            </a:lvl5pPr>
          </a:lstStyle>
          <a:p>
            <a:pPr lvl="0"/>
            <a:r>
              <a:rPr lang="en-US" noProof="0"/>
              <a:t>Email</a:t>
            </a:r>
          </a:p>
        </p:txBody>
      </p:sp>
      <p:sp>
        <p:nvSpPr>
          <p:cNvPr id="25" name="Text Placeholder 24">
            <a:extLst>
              <a:ext uri="{FF2B5EF4-FFF2-40B4-BE49-F238E27FC236}">
                <a16:creationId xmlns:a16="http://schemas.microsoft.com/office/drawing/2014/main" id="{3DCBBC23-DAC0-91A1-1B44-DF768098FB37}"/>
              </a:ext>
            </a:extLst>
          </p:cNvPr>
          <p:cNvSpPr>
            <a:spLocks noGrp="1"/>
          </p:cNvSpPr>
          <p:nvPr>
            <p:ph type="body" sz="quarter" idx="29"/>
          </p:nvPr>
        </p:nvSpPr>
        <p:spPr>
          <a:xfrm>
            <a:off x="1352550" y="2052982"/>
            <a:ext cx="10533063" cy="38969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4">
            <a:extLst>
              <a:ext uri="{FF2B5EF4-FFF2-40B4-BE49-F238E27FC236}">
                <a16:creationId xmlns:a16="http://schemas.microsoft.com/office/drawing/2014/main" id="{E0635FE1-4BEF-AB61-CB3D-3ADD78959620}"/>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noProof="0"/>
              <a:t>Title</a:t>
            </a:r>
          </a:p>
        </p:txBody>
      </p:sp>
      <p:sp>
        <p:nvSpPr>
          <p:cNvPr id="9" name="Slide Number Placeholder 5">
            <a:extLst>
              <a:ext uri="{FF2B5EF4-FFF2-40B4-BE49-F238E27FC236}">
                <a16:creationId xmlns:a16="http://schemas.microsoft.com/office/drawing/2014/main" id="{A074C777-8314-3F1B-DC80-5A2662AFB828}"/>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
        <p:nvSpPr>
          <p:cNvPr id="13" name="Date Placeholder 3">
            <a:extLst>
              <a:ext uri="{FF2B5EF4-FFF2-40B4-BE49-F238E27FC236}">
                <a16:creationId xmlns:a16="http://schemas.microsoft.com/office/drawing/2014/main" id="{93F2EB3E-45F7-8452-1894-68DACED1883A}"/>
              </a:ext>
            </a:extLst>
          </p:cNvPr>
          <p:cNvSpPr>
            <a:spLocks noGrp="1"/>
          </p:cNvSpPr>
          <p:nvPr>
            <p:ph type="dt" sz="half" idx="2"/>
          </p:nvPr>
        </p:nvSpPr>
        <p:spPr>
          <a:xfrm>
            <a:off x="6237601" y="6417000"/>
            <a:ext cx="1260000" cy="270000"/>
          </a:xfrm>
          <a:prstGeom prst="rect">
            <a:avLst/>
          </a:prstGeom>
        </p:spPr>
        <p:txBody>
          <a:bodyPr vert="horz" lIns="0" tIns="45720" rIns="0" bIns="45720" rtlCol="0" anchor="ctr"/>
          <a:lstStyle>
            <a:lvl1pPr algn="l">
              <a:defRPr sz="1000">
                <a:solidFill>
                  <a:schemeClr val="tx1"/>
                </a:solidFill>
              </a:defRPr>
            </a:lvl1pPr>
          </a:lstStyle>
          <a:p>
            <a:r>
              <a:rPr lang="en-US" noProof="0"/>
              <a:t>Date</a:t>
            </a:r>
          </a:p>
        </p:txBody>
      </p:sp>
    </p:spTree>
    <p:extLst>
      <p:ext uri="{BB962C8B-B14F-4D97-AF65-F5344CB8AC3E}">
        <p14:creationId xmlns:p14="http://schemas.microsoft.com/office/powerpoint/2010/main" val="361852010"/>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Ordered list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3AFEC-8737-007E-D1B3-D0688223275B}"/>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6" name="Text Placeholder 6">
            <a:extLst>
              <a:ext uri="{FF2B5EF4-FFF2-40B4-BE49-F238E27FC236}">
                <a16:creationId xmlns:a16="http://schemas.microsoft.com/office/drawing/2014/main" id="{EFAA178C-2370-23EB-A3DB-5D6550D9873F}"/>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8" name="Text Placeholder 7">
            <a:extLst>
              <a:ext uri="{FF2B5EF4-FFF2-40B4-BE49-F238E27FC236}">
                <a16:creationId xmlns:a16="http://schemas.microsoft.com/office/drawing/2014/main" id="{40B25028-743B-B24C-5195-C53613817F29}"/>
              </a:ext>
            </a:extLst>
          </p:cNvPr>
          <p:cNvSpPr>
            <a:spLocks noGrp="1"/>
          </p:cNvSpPr>
          <p:nvPr>
            <p:ph type="body" sz="quarter" idx="14" hasCustomPrompt="1"/>
          </p:nvPr>
        </p:nvSpPr>
        <p:spPr>
          <a:xfrm>
            <a:off x="306388" y="2012973"/>
            <a:ext cx="540000" cy="540000"/>
          </a:xfrm>
        </p:spPr>
        <p:txBody>
          <a:bodyPr/>
          <a:lstStyle>
            <a:lvl1pPr marL="0" indent="0" algn="ctr">
              <a:buNone/>
              <a:defRPr sz="3600" b="1">
                <a:solidFill>
                  <a:schemeClr val="bg1">
                    <a:lumMod val="85000"/>
                  </a:schemeClr>
                </a:solidFill>
              </a:defRPr>
            </a:lvl1pPr>
          </a:lstStyle>
          <a:p>
            <a:pPr lvl="0"/>
            <a:r>
              <a:rPr lang="en-US" noProof="0"/>
              <a:t>1</a:t>
            </a:r>
          </a:p>
        </p:txBody>
      </p:sp>
      <p:sp>
        <p:nvSpPr>
          <p:cNvPr id="10" name="Text Placeholder 9">
            <a:extLst>
              <a:ext uri="{FF2B5EF4-FFF2-40B4-BE49-F238E27FC236}">
                <a16:creationId xmlns:a16="http://schemas.microsoft.com/office/drawing/2014/main" id="{2DBDBDFB-B313-DE0C-369A-35587F2563D4}"/>
              </a:ext>
            </a:extLst>
          </p:cNvPr>
          <p:cNvSpPr>
            <a:spLocks noGrp="1"/>
          </p:cNvSpPr>
          <p:nvPr>
            <p:ph type="body" sz="quarter" idx="15"/>
          </p:nvPr>
        </p:nvSpPr>
        <p:spPr>
          <a:xfrm>
            <a:off x="576388" y="2260888"/>
            <a:ext cx="316865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1" name="Text Placeholder 7">
            <a:extLst>
              <a:ext uri="{FF2B5EF4-FFF2-40B4-BE49-F238E27FC236}">
                <a16:creationId xmlns:a16="http://schemas.microsoft.com/office/drawing/2014/main" id="{E649F75F-0960-5492-7258-E7FE8A55DC52}"/>
              </a:ext>
            </a:extLst>
          </p:cNvPr>
          <p:cNvSpPr>
            <a:spLocks noGrp="1"/>
          </p:cNvSpPr>
          <p:nvPr>
            <p:ph type="body" sz="quarter" idx="16" hasCustomPrompt="1"/>
          </p:nvPr>
        </p:nvSpPr>
        <p:spPr>
          <a:xfrm>
            <a:off x="4376675" y="2012973"/>
            <a:ext cx="540000" cy="540000"/>
          </a:xfrm>
        </p:spPr>
        <p:txBody>
          <a:bodyPr/>
          <a:lstStyle>
            <a:lvl1pPr marL="0" indent="0" algn="ctr">
              <a:buNone/>
              <a:defRPr sz="3600" b="1">
                <a:solidFill>
                  <a:schemeClr val="bg1">
                    <a:lumMod val="85000"/>
                  </a:schemeClr>
                </a:solidFill>
              </a:defRPr>
            </a:lvl1pPr>
          </a:lstStyle>
          <a:p>
            <a:pPr lvl="0"/>
            <a:r>
              <a:rPr lang="en-US" noProof="0"/>
              <a:t>2</a:t>
            </a:r>
          </a:p>
        </p:txBody>
      </p:sp>
      <p:sp>
        <p:nvSpPr>
          <p:cNvPr id="12" name="Text Placeholder 9">
            <a:extLst>
              <a:ext uri="{FF2B5EF4-FFF2-40B4-BE49-F238E27FC236}">
                <a16:creationId xmlns:a16="http://schemas.microsoft.com/office/drawing/2014/main" id="{2ABE1E9B-1459-2F2F-5C96-E736FE6D3C0F}"/>
              </a:ext>
            </a:extLst>
          </p:cNvPr>
          <p:cNvSpPr>
            <a:spLocks noGrp="1"/>
          </p:cNvSpPr>
          <p:nvPr>
            <p:ph type="body" sz="quarter" idx="17"/>
          </p:nvPr>
        </p:nvSpPr>
        <p:spPr>
          <a:xfrm>
            <a:off x="4646675" y="2260888"/>
            <a:ext cx="316865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3" name="Text Placeholder 7">
            <a:extLst>
              <a:ext uri="{FF2B5EF4-FFF2-40B4-BE49-F238E27FC236}">
                <a16:creationId xmlns:a16="http://schemas.microsoft.com/office/drawing/2014/main" id="{07C1BBF3-E26F-49A4-6289-785814A8E568}"/>
              </a:ext>
            </a:extLst>
          </p:cNvPr>
          <p:cNvSpPr>
            <a:spLocks noGrp="1"/>
          </p:cNvSpPr>
          <p:nvPr>
            <p:ph type="body" sz="quarter" idx="18" hasCustomPrompt="1"/>
          </p:nvPr>
        </p:nvSpPr>
        <p:spPr>
          <a:xfrm>
            <a:off x="8446962" y="2012973"/>
            <a:ext cx="540000" cy="540000"/>
          </a:xfrm>
        </p:spPr>
        <p:txBody>
          <a:bodyPr/>
          <a:lstStyle>
            <a:lvl1pPr marL="0" indent="0" algn="ctr">
              <a:buNone/>
              <a:defRPr sz="3600" b="1">
                <a:solidFill>
                  <a:schemeClr val="bg1">
                    <a:lumMod val="85000"/>
                  </a:schemeClr>
                </a:solidFill>
              </a:defRPr>
            </a:lvl1pPr>
          </a:lstStyle>
          <a:p>
            <a:pPr lvl="0"/>
            <a:r>
              <a:rPr lang="en-US" noProof="0"/>
              <a:t>3</a:t>
            </a:r>
          </a:p>
        </p:txBody>
      </p:sp>
      <p:sp>
        <p:nvSpPr>
          <p:cNvPr id="14" name="Text Placeholder 9">
            <a:extLst>
              <a:ext uri="{FF2B5EF4-FFF2-40B4-BE49-F238E27FC236}">
                <a16:creationId xmlns:a16="http://schemas.microsoft.com/office/drawing/2014/main" id="{89845BA4-2F30-CA38-85C5-A7B4C1515260}"/>
              </a:ext>
            </a:extLst>
          </p:cNvPr>
          <p:cNvSpPr>
            <a:spLocks noGrp="1"/>
          </p:cNvSpPr>
          <p:nvPr>
            <p:ph type="body" sz="quarter" idx="19"/>
          </p:nvPr>
        </p:nvSpPr>
        <p:spPr>
          <a:xfrm>
            <a:off x="8716962" y="2260888"/>
            <a:ext cx="316865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8" name="Text Placeholder 8">
            <a:extLst>
              <a:ext uri="{FF2B5EF4-FFF2-40B4-BE49-F238E27FC236}">
                <a16:creationId xmlns:a16="http://schemas.microsoft.com/office/drawing/2014/main" id="{45F984E0-3C52-FFDB-29D4-E7DEB2EC1FF2}"/>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20" name="Text Placeholder 19">
            <a:extLst>
              <a:ext uri="{FF2B5EF4-FFF2-40B4-BE49-F238E27FC236}">
                <a16:creationId xmlns:a16="http://schemas.microsoft.com/office/drawing/2014/main" id="{A0DF0C5E-709A-1BB3-74E1-23EB36383ABB}"/>
              </a:ext>
            </a:extLst>
          </p:cNvPr>
          <p:cNvSpPr>
            <a:spLocks noGrp="1"/>
          </p:cNvSpPr>
          <p:nvPr>
            <p:ph type="body" sz="quarter" idx="24"/>
          </p:nvPr>
        </p:nvSpPr>
        <p:spPr>
          <a:xfrm>
            <a:off x="576263" y="2614613"/>
            <a:ext cx="316865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21" name="Text Placeholder 19">
            <a:extLst>
              <a:ext uri="{FF2B5EF4-FFF2-40B4-BE49-F238E27FC236}">
                <a16:creationId xmlns:a16="http://schemas.microsoft.com/office/drawing/2014/main" id="{50B34255-BA60-D0F3-01B2-7B05D265DE0B}"/>
              </a:ext>
            </a:extLst>
          </p:cNvPr>
          <p:cNvSpPr>
            <a:spLocks noGrp="1"/>
          </p:cNvSpPr>
          <p:nvPr>
            <p:ph type="body" sz="quarter" idx="25"/>
          </p:nvPr>
        </p:nvSpPr>
        <p:spPr>
          <a:xfrm>
            <a:off x="4646675" y="2614613"/>
            <a:ext cx="316865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22" name="Text Placeholder 19">
            <a:extLst>
              <a:ext uri="{FF2B5EF4-FFF2-40B4-BE49-F238E27FC236}">
                <a16:creationId xmlns:a16="http://schemas.microsoft.com/office/drawing/2014/main" id="{A7E0DA2C-36AC-BCED-5B60-2571A9D79FB3}"/>
              </a:ext>
            </a:extLst>
          </p:cNvPr>
          <p:cNvSpPr>
            <a:spLocks noGrp="1"/>
          </p:cNvSpPr>
          <p:nvPr>
            <p:ph type="body" sz="quarter" idx="26"/>
          </p:nvPr>
        </p:nvSpPr>
        <p:spPr>
          <a:xfrm>
            <a:off x="8716962" y="2614613"/>
            <a:ext cx="316865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7" name="TextBox 6">
            <a:extLst>
              <a:ext uri="{FF2B5EF4-FFF2-40B4-BE49-F238E27FC236}">
                <a16:creationId xmlns:a16="http://schemas.microsoft.com/office/drawing/2014/main" id="{1248B4AF-A790-625F-68C9-574E05D20574}"/>
              </a:ext>
            </a:extLst>
          </p:cNvPr>
          <p:cNvSpPr txBox="1"/>
          <p:nvPr userDrawn="1"/>
        </p:nvSpPr>
        <p:spPr>
          <a:xfrm>
            <a:off x="-1828800" y="2827381"/>
            <a:ext cx="1694046" cy="584775"/>
          </a:xfrm>
          <a:prstGeom prst="rect">
            <a:avLst/>
          </a:prstGeom>
          <a:noFill/>
        </p:spPr>
        <p:txBody>
          <a:bodyPr wrap="square" rtlCol="0">
            <a:spAutoFit/>
          </a:bodyPr>
          <a:lstStyle/>
          <a:p>
            <a:r>
              <a:rPr lang="en-US" sz="800" noProof="0"/>
              <a:t>NOTE: Adjust the vertical dividers to match the height of your text content (making sure all are of a consistent height).</a:t>
            </a:r>
          </a:p>
        </p:txBody>
      </p:sp>
      <p:sp>
        <p:nvSpPr>
          <p:cNvPr id="9" name="Footer Placeholder 4">
            <a:extLst>
              <a:ext uri="{FF2B5EF4-FFF2-40B4-BE49-F238E27FC236}">
                <a16:creationId xmlns:a16="http://schemas.microsoft.com/office/drawing/2014/main" id="{DA37A3DC-6F95-5C1B-9DE5-AFA6760C4104}"/>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noProof="0"/>
              <a:t>Title</a:t>
            </a:r>
          </a:p>
        </p:txBody>
      </p:sp>
      <p:sp>
        <p:nvSpPr>
          <p:cNvPr id="15" name="Slide Number Placeholder 5">
            <a:extLst>
              <a:ext uri="{FF2B5EF4-FFF2-40B4-BE49-F238E27FC236}">
                <a16:creationId xmlns:a16="http://schemas.microsoft.com/office/drawing/2014/main" id="{B95E9921-7F3E-B3AF-DE54-FCFCBEC3FB74}"/>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
        <p:nvSpPr>
          <p:cNvPr id="16" name="Date Placeholder 3">
            <a:extLst>
              <a:ext uri="{FF2B5EF4-FFF2-40B4-BE49-F238E27FC236}">
                <a16:creationId xmlns:a16="http://schemas.microsoft.com/office/drawing/2014/main" id="{9223778D-2C79-2049-C0BA-AC8A38DAD6B6}"/>
              </a:ext>
            </a:extLst>
          </p:cNvPr>
          <p:cNvSpPr>
            <a:spLocks noGrp="1"/>
          </p:cNvSpPr>
          <p:nvPr>
            <p:ph type="dt" sz="half" idx="2"/>
          </p:nvPr>
        </p:nvSpPr>
        <p:spPr>
          <a:xfrm>
            <a:off x="6237601" y="6417000"/>
            <a:ext cx="1260000" cy="270000"/>
          </a:xfrm>
          <a:prstGeom prst="rect">
            <a:avLst/>
          </a:prstGeom>
        </p:spPr>
        <p:txBody>
          <a:bodyPr vert="horz" lIns="0" tIns="45720" rIns="0" bIns="45720" rtlCol="0" anchor="ctr"/>
          <a:lstStyle>
            <a:lvl1pPr algn="l">
              <a:defRPr sz="1000">
                <a:solidFill>
                  <a:schemeClr val="tx1"/>
                </a:solidFill>
              </a:defRPr>
            </a:lvl1pPr>
          </a:lstStyle>
          <a:p>
            <a:r>
              <a:rPr lang="en-US" noProof="0"/>
              <a:t>Date</a:t>
            </a:r>
          </a:p>
        </p:txBody>
      </p:sp>
    </p:spTree>
    <p:extLst>
      <p:ext uri="{BB962C8B-B14F-4D97-AF65-F5344CB8AC3E}">
        <p14:creationId xmlns:p14="http://schemas.microsoft.com/office/powerpoint/2010/main" val="147638333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over page - large frame - true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solidFill>
                  <a:schemeClr val="bg1"/>
                </a:solidFill>
              </a:defRPr>
            </a:lvl1pPr>
          </a:lstStyle>
          <a:p>
            <a:r>
              <a:rPr lang="en-US" noProof="0"/>
              <a:t>Title</a:t>
            </a:r>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err="1"/>
              <a:t>ProBank</a:t>
            </a:r>
            <a:r>
              <a:rPr lang="en-US" noProof="0"/>
              <a:t> Education Services</a:t>
            </a:r>
          </a:p>
        </p:txBody>
      </p:sp>
      <p:sp>
        <p:nvSpPr>
          <p:cNvPr id="9" name="Picture Placeholder 8">
            <a:extLst>
              <a:ext uri="{FF2B5EF4-FFF2-40B4-BE49-F238E27FC236}">
                <a16:creationId xmlns:a16="http://schemas.microsoft.com/office/drawing/2014/main" id="{5842C18B-1D7A-8DC7-E58C-751F7B000828}"/>
              </a:ext>
            </a:extLst>
          </p:cNvPr>
          <p:cNvSpPr>
            <a:spLocks noGrp="1"/>
          </p:cNvSpPr>
          <p:nvPr>
            <p:ph type="pic" sz="quarter" idx="10"/>
          </p:nvPr>
        </p:nvSpPr>
        <p:spPr>
          <a:xfrm>
            <a:off x="305400" y="304800"/>
            <a:ext cx="11581200" cy="38808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bg1"/>
                </a:solidFill>
              </a:defRPr>
            </a:lvl1pPr>
          </a:lstStyle>
          <a:p>
            <a:pPr lvl="0"/>
            <a:r>
              <a:rPr lang="en-US" noProof="0"/>
              <a:t>Name, Date, Year</a:t>
            </a:r>
          </a:p>
        </p:txBody>
      </p:sp>
      <p:pic>
        <p:nvPicPr>
          <p:cNvPr id="7" name="Picture 6">
            <a:extLst>
              <a:ext uri="{FF2B5EF4-FFF2-40B4-BE49-F238E27FC236}">
                <a16:creationId xmlns:a16="http://schemas.microsoft.com/office/drawing/2014/main" id="{FE3DF71B-CC11-9878-CBC3-7DC35BA86A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11963" y="6164997"/>
            <a:ext cx="1080000" cy="454002"/>
          </a:xfrm>
          <a:prstGeom prst="rect">
            <a:avLst/>
          </a:prstGeom>
        </p:spPr>
      </p:pic>
    </p:spTree>
    <p:extLst>
      <p:ext uri="{BB962C8B-B14F-4D97-AF65-F5344CB8AC3E}">
        <p14:creationId xmlns:p14="http://schemas.microsoft.com/office/powerpoint/2010/main" val="328626540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Outro - indigo background">
    <p:bg>
      <p:bgPr>
        <a:solidFill>
          <a:schemeClr val="accent3"/>
        </a:solid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D19440D8-36C8-9F20-5BE6-5D024AE51BA0}"/>
              </a:ext>
            </a:extLst>
          </p:cNvPr>
          <p:cNvSpPr txBox="1"/>
          <p:nvPr userDrawn="1"/>
        </p:nvSpPr>
        <p:spPr>
          <a:xfrm>
            <a:off x="304800" y="298800"/>
            <a:ext cx="1061188" cy="296081"/>
          </a:xfrm>
          <a:prstGeom prst="rect">
            <a:avLst/>
          </a:prstGeom>
          <a:noFill/>
        </p:spPr>
        <p:txBody>
          <a:bodyPr wrap="none" lIns="0" rIns="0" rtlCol="0" anchor="ctr">
            <a:noAutofit/>
          </a:bodyPr>
          <a:lstStyle/>
          <a:p>
            <a:r>
              <a:rPr lang="en-US" sz="2400" noProof="0">
                <a:solidFill>
                  <a:schemeClr val="bg1"/>
                </a:solidFill>
              </a:rPr>
              <a:t>Contact</a:t>
            </a:r>
          </a:p>
        </p:txBody>
      </p:sp>
      <p:sp>
        <p:nvSpPr>
          <p:cNvPr id="2" name="TextBox 1">
            <a:extLst>
              <a:ext uri="{FF2B5EF4-FFF2-40B4-BE49-F238E27FC236}">
                <a16:creationId xmlns:a16="http://schemas.microsoft.com/office/drawing/2014/main" id="{31154649-4A4B-29E4-6982-D75D679FBBB3}"/>
              </a:ext>
            </a:extLst>
          </p:cNvPr>
          <p:cNvSpPr txBox="1"/>
          <p:nvPr userDrawn="1"/>
        </p:nvSpPr>
        <p:spPr>
          <a:xfrm>
            <a:off x="304800" y="1260000"/>
            <a:ext cx="3268869" cy="369332"/>
          </a:xfrm>
          <a:prstGeom prst="rect">
            <a:avLst/>
          </a:prstGeom>
          <a:noFill/>
        </p:spPr>
        <p:txBody>
          <a:bodyPr wrap="square" lIns="0" rIns="0" rtlCol="0">
            <a:spAutoFit/>
          </a:bodyPr>
          <a:lstStyle/>
          <a:p>
            <a:r>
              <a:rPr lang="en-US" b="1" noProof="0" err="1">
                <a:solidFill>
                  <a:schemeClr val="bg1"/>
                </a:solidFill>
              </a:rPr>
              <a:t>Forvis</a:t>
            </a:r>
            <a:r>
              <a:rPr lang="en-US" b="1" noProof="0">
                <a:solidFill>
                  <a:schemeClr val="bg1"/>
                </a:solidFill>
              </a:rPr>
              <a:t> Mazars</a:t>
            </a:r>
          </a:p>
        </p:txBody>
      </p:sp>
      <p:pic>
        <p:nvPicPr>
          <p:cNvPr id="14" name="Picture 13">
            <a:extLst>
              <a:ext uri="{FF2B5EF4-FFF2-40B4-BE49-F238E27FC236}">
                <a16:creationId xmlns:a16="http://schemas.microsoft.com/office/drawing/2014/main" id="{4E953B84-1292-D8C9-56C7-D9928E6570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11963" y="6164997"/>
            <a:ext cx="1080000" cy="454002"/>
          </a:xfrm>
          <a:prstGeom prst="rect">
            <a:avLst/>
          </a:prstGeom>
        </p:spPr>
      </p:pic>
      <p:sp>
        <p:nvSpPr>
          <p:cNvPr id="6" name="Content Placeholder 8">
            <a:extLst>
              <a:ext uri="{FF2B5EF4-FFF2-40B4-BE49-F238E27FC236}">
                <a16:creationId xmlns:a16="http://schemas.microsoft.com/office/drawing/2014/main" id="{CB522F6C-316E-F8B1-1069-3B105F27FB1D}"/>
              </a:ext>
            </a:extLst>
          </p:cNvPr>
          <p:cNvSpPr>
            <a:spLocks noGrp="1"/>
          </p:cNvSpPr>
          <p:nvPr>
            <p:ph sz="quarter" idx="10" hasCustomPrompt="1"/>
          </p:nvPr>
        </p:nvSpPr>
        <p:spPr>
          <a:xfrm>
            <a:off x="304799" y="1729024"/>
            <a:ext cx="7558158" cy="2520000"/>
          </a:xfrm>
        </p:spPr>
        <p:txBody>
          <a:bodyPr tIns="0" numCol="2" spcCol="288000"/>
          <a:lstStyle>
            <a:lvl1pPr marL="0" indent="0">
              <a:spcAft>
                <a:spcPts val="0"/>
              </a:spcAft>
              <a:buNone/>
              <a:defRPr sz="1000" b="1">
                <a:solidFill>
                  <a:schemeClr val="bg1"/>
                </a:solidFill>
              </a:defRPr>
            </a:lvl1pPr>
            <a:lvl2pPr marL="0" indent="0">
              <a:spcAft>
                <a:spcPts val="0"/>
              </a:spcAft>
              <a:buNone/>
              <a:defRPr sz="1000">
                <a:solidFill>
                  <a:schemeClr val="bg1"/>
                </a:solidFill>
              </a:defRPr>
            </a:lvl2pPr>
            <a:lvl3pPr marL="357188" indent="0">
              <a:spcAft>
                <a:spcPts val="0"/>
              </a:spcAft>
              <a:buNone/>
              <a:defRPr sz="1000"/>
            </a:lvl3pPr>
            <a:lvl4pPr marL="534988" indent="0">
              <a:spcAft>
                <a:spcPts val="0"/>
              </a:spcAft>
              <a:buNone/>
              <a:defRPr sz="1000"/>
            </a:lvl4pPr>
            <a:lvl5pPr marL="715963" indent="0">
              <a:spcAft>
                <a:spcPts val="0"/>
              </a:spcAft>
              <a:buNone/>
              <a:defRPr sz="1000"/>
            </a:lvl5pPr>
          </a:lstStyle>
          <a:p>
            <a:pPr lvl="0"/>
            <a:r>
              <a:rPr lang="en-US" noProof="0"/>
              <a:t>Thank You!!!</a:t>
            </a:r>
          </a:p>
        </p:txBody>
      </p:sp>
      <p:sp>
        <p:nvSpPr>
          <p:cNvPr id="4" name="TextBox 3">
            <a:extLst>
              <a:ext uri="{FF2B5EF4-FFF2-40B4-BE49-F238E27FC236}">
                <a16:creationId xmlns:a16="http://schemas.microsoft.com/office/drawing/2014/main" id="{27BDEE42-353D-000C-7FB9-677FC15FB131}"/>
              </a:ext>
            </a:extLst>
          </p:cNvPr>
          <p:cNvSpPr txBox="1"/>
          <p:nvPr userDrawn="1"/>
        </p:nvSpPr>
        <p:spPr>
          <a:xfrm>
            <a:off x="304799" y="4536000"/>
            <a:ext cx="7672553" cy="1137600"/>
          </a:xfrm>
          <a:prstGeom prst="rect">
            <a:avLst/>
          </a:prstGeom>
          <a:noFill/>
        </p:spPr>
        <p:txBody>
          <a:bodyPr wrap="square" lIns="0" tIns="0" rIns="0" bIns="0" numCol="1" spcCol="144000" rtlCol="0">
            <a:noAutofit/>
          </a:bodyPr>
          <a:lstStyle/>
          <a:p>
            <a:pPr>
              <a:lnSpc>
                <a:spcPct val="107000"/>
              </a:lnSpc>
              <a:spcAft>
                <a:spcPts val="800"/>
              </a:spcAft>
            </a:pPr>
            <a:r>
              <a:rPr lang="en-US" sz="1000" kern="100" noProof="0">
                <a:solidFill>
                  <a:schemeClr val="bg1"/>
                </a:solidFill>
                <a:effectLst/>
                <a:latin typeface="+mj-lt"/>
                <a:cs typeface="Times New Roman" panose="02020603050405020304" pitchFamily="18" charset="0"/>
              </a:rPr>
              <a:t>The information set forth in this presentation contains the analysis and conclusions of the author(s) based upon his/her/their research and analysis of industry information and legal authorities. Such analysis and conclusions should not be deemed opinions or conclusions by </a:t>
            </a:r>
            <a:r>
              <a:rPr lang="en-US" sz="1000" kern="100" noProof="0" err="1">
                <a:solidFill>
                  <a:schemeClr val="bg1"/>
                </a:solidFill>
                <a:effectLst/>
                <a:latin typeface="+mj-lt"/>
                <a:cs typeface="Times New Roman" panose="02020603050405020304" pitchFamily="18" charset="0"/>
              </a:rPr>
              <a:t>Forvis</a:t>
            </a:r>
            <a:r>
              <a:rPr lang="en-US" sz="1000" kern="100" noProof="0">
                <a:solidFill>
                  <a:schemeClr val="bg1"/>
                </a:solidFill>
                <a:effectLst/>
                <a:latin typeface="+mj-lt"/>
                <a:cs typeface="Times New Roman" panose="02020603050405020304" pitchFamily="18" charset="0"/>
              </a:rPr>
              <a:t> Mazars or the author(s) as to any individual situation as situations are fact-specific. The reader should perform their own analysis and form their own conclusions regarding any specific situation. Further, the author(s)’ conclusions may be revised without notice with </a:t>
            </a:r>
            <a:br>
              <a:rPr lang="en-US" sz="1000" kern="100" noProof="0">
                <a:solidFill>
                  <a:schemeClr val="bg1"/>
                </a:solidFill>
                <a:effectLst/>
                <a:latin typeface="+mj-lt"/>
                <a:cs typeface="Times New Roman" panose="02020603050405020304" pitchFamily="18" charset="0"/>
              </a:rPr>
            </a:br>
            <a:r>
              <a:rPr lang="en-US" sz="1000" kern="100" noProof="0">
                <a:solidFill>
                  <a:schemeClr val="bg1"/>
                </a:solidFill>
                <a:effectLst/>
                <a:latin typeface="+mj-lt"/>
                <a:cs typeface="Times New Roman" panose="02020603050405020304" pitchFamily="18" charset="0"/>
              </a:rPr>
              <a:t>or without changes in industry information and legal authorities.</a:t>
            </a:r>
            <a:endParaRPr lang="en-US" sz="1000" kern="100" noProof="0">
              <a:solidFill>
                <a:schemeClr val="bg1"/>
              </a:solidFill>
              <a:effectLst/>
              <a:latin typeface="+mj-lt"/>
              <a:ea typeface="Aptos" panose="020B0004020202020204" pitchFamily="34" charset="0"/>
              <a:cs typeface="Times New Roman" panose="02020603050405020304" pitchFamily="18" charset="0"/>
            </a:endParaRPr>
          </a:p>
        </p:txBody>
      </p:sp>
      <p:sp>
        <p:nvSpPr>
          <p:cNvPr id="8" name="Footer Placeholder 4">
            <a:extLst>
              <a:ext uri="{FF2B5EF4-FFF2-40B4-BE49-F238E27FC236}">
                <a16:creationId xmlns:a16="http://schemas.microsoft.com/office/drawing/2014/main" id="{BC07936C-48E7-A507-69B6-73F81D1F42D9}"/>
              </a:ext>
            </a:extLst>
          </p:cNvPr>
          <p:cNvSpPr txBox="1">
            <a:spLocks/>
          </p:cNvSpPr>
          <p:nvPr userDrawn="1"/>
        </p:nvSpPr>
        <p:spPr>
          <a:xfrm>
            <a:off x="304799" y="5585255"/>
            <a:ext cx="3268869" cy="270000"/>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noProof="0">
                <a:solidFill>
                  <a:schemeClr val="bg1"/>
                </a:solidFill>
              </a:rPr>
              <a:t>© 2026 Forvis Mazars, LLP. All rights reserved.</a:t>
            </a:r>
          </a:p>
        </p:txBody>
      </p:sp>
    </p:spTree>
    <p:extLst>
      <p:ext uri="{BB962C8B-B14F-4D97-AF65-F5344CB8AC3E}">
        <p14:creationId xmlns:p14="http://schemas.microsoft.com/office/powerpoint/2010/main" val="194610922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417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6AF8A-8016-BCC9-12B5-1D618C6DBF9E}"/>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6" name="Text Placeholder 6">
            <a:extLst>
              <a:ext uri="{FF2B5EF4-FFF2-40B4-BE49-F238E27FC236}">
                <a16:creationId xmlns:a16="http://schemas.microsoft.com/office/drawing/2014/main" id="{94C624DD-685D-7847-6014-2018E3CA64BF}"/>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7" name="Footer Placeholder 4">
            <a:extLst>
              <a:ext uri="{FF2B5EF4-FFF2-40B4-BE49-F238E27FC236}">
                <a16:creationId xmlns:a16="http://schemas.microsoft.com/office/drawing/2014/main" id="{3A473994-D5A3-4973-ECBC-34F515B0351B}"/>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noProof="0"/>
              <a:t>Title</a:t>
            </a:r>
          </a:p>
        </p:txBody>
      </p:sp>
      <p:sp>
        <p:nvSpPr>
          <p:cNvPr id="8" name="Slide Number Placeholder 5">
            <a:extLst>
              <a:ext uri="{FF2B5EF4-FFF2-40B4-BE49-F238E27FC236}">
                <a16:creationId xmlns:a16="http://schemas.microsoft.com/office/drawing/2014/main" id="{DEB2BA38-83AE-9A7F-AC2D-D73DBE6031E8}"/>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
        <p:nvSpPr>
          <p:cNvPr id="9" name="Date Placeholder 3">
            <a:extLst>
              <a:ext uri="{FF2B5EF4-FFF2-40B4-BE49-F238E27FC236}">
                <a16:creationId xmlns:a16="http://schemas.microsoft.com/office/drawing/2014/main" id="{70F04D77-4350-3323-49B5-4F51034A45AC}"/>
              </a:ext>
            </a:extLst>
          </p:cNvPr>
          <p:cNvSpPr>
            <a:spLocks noGrp="1"/>
          </p:cNvSpPr>
          <p:nvPr>
            <p:ph type="dt" sz="half" idx="2"/>
          </p:nvPr>
        </p:nvSpPr>
        <p:spPr>
          <a:xfrm>
            <a:off x="6237601" y="6417000"/>
            <a:ext cx="1260000" cy="270000"/>
          </a:xfrm>
          <a:prstGeom prst="rect">
            <a:avLst/>
          </a:prstGeom>
        </p:spPr>
        <p:txBody>
          <a:bodyPr vert="horz" lIns="0" tIns="45720" rIns="0" bIns="45720" rtlCol="0" anchor="ctr"/>
          <a:lstStyle>
            <a:lvl1pPr algn="l">
              <a:defRPr sz="1000">
                <a:solidFill>
                  <a:schemeClr val="tx1"/>
                </a:solidFill>
              </a:defRPr>
            </a:lvl1pPr>
          </a:lstStyle>
          <a:p>
            <a:r>
              <a:rPr lang="en-US" noProof="0"/>
              <a:t>Date</a:t>
            </a:r>
          </a:p>
        </p:txBody>
      </p:sp>
    </p:spTree>
    <p:extLst>
      <p:ext uri="{BB962C8B-B14F-4D97-AF65-F5344CB8AC3E}">
        <p14:creationId xmlns:p14="http://schemas.microsoft.com/office/powerpoint/2010/main" val="1543949169"/>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6774D-425F-4BC0-2A89-D4FFAD2D27AF}"/>
              </a:ext>
            </a:extLst>
          </p:cNvPr>
          <p:cNvSpPr>
            <a:spLocks noGrp="1"/>
          </p:cNvSpPr>
          <p:nvPr>
            <p:ph type="title" hasCustomPrompt="1"/>
          </p:nvPr>
        </p:nvSpPr>
        <p:spPr>
          <a:xfrm>
            <a:off x="306000" y="306000"/>
            <a:ext cx="5648400" cy="360000"/>
          </a:xfrm>
        </p:spPr>
        <p:txBody>
          <a:bodyPr/>
          <a:lstStyle>
            <a:lvl1pPr>
              <a:defRPr/>
            </a:lvl1pPr>
          </a:lstStyle>
          <a:p>
            <a:r>
              <a:rPr lang="en-US" noProof="0"/>
              <a:t>Polling Question </a:t>
            </a:r>
          </a:p>
        </p:txBody>
      </p:sp>
      <p:sp>
        <p:nvSpPr>
          <p:cNvPr id="6" name="Text Placeholder 6">
            <a:extLst>
              <a:ext uri="{FF2B5EF4-FFF2-40B4-BE49-F238E27FC236}">
                <a16:creationId xmlns:a16="http://schemas.microsoft.com/office/drawing/2014/main" id="{8D3BA3C3-C7E2-5DDF-A5DF-F098DEE555F9}"/>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7" name="Footer Placeholder 4">
            <a:extLst>
              <a:ext uri="{FF2B5EF4-FFF2-40B4-BE49-F238E27FC236}">
                <a16:creationId xmlns:a16="http://schemas.microsoft.com/office/drawing/2014/main" id="{CAFCEDA5-C470-C44C-7CD4-E8F622CFE821}"/>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noProof="0"/>
              <a:t>Title</a:t>
            </a:r>
          </a:p>
        </p:txBody>
      </p:sp>
      <p:sp>
        <p:nvSpPr>
          <p:cNvPr id="8" name="Slide Number Placeholder 5">
            <a:extLst>
              <a:ext uri="{FF2B5EF4-FFF2-40B4-BE49-F238E27FC236}">
                <a16:creationId xmlns:a16="http://schemas.microsoft.com/office/drawing/2014/main" id="{66489F12-1DCF-8249-DAC3-03C6551E1E04}"/>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
        <p:nvSpPr>
          <p:cNvPr id="9" name="Date Placeholder 3">
            <a:extLst>
              <a:ext uri="{FF2B5EF4-FFF2-40B4-BE49-F238E27FC236}">
                <a16:creationId xmlns:a16="http://schemas.microsoft.com/office/drawing/2014/main" id="{BD0B9AE3-9AE7-4AE6-0756-8068D04F6C3A}"/>
              </a:ext>
            </a:extLst>
          </p:cNvPr>
          <p:cNvSpPr>
            <a:spLocks noGrp="1"/>
          </p:cNvSpPr>
          <p:nvPr>
            <p:ph type="dt" sz="half" idx="2"/>
          </p:nvPr>
        </p:nvSpPr>
        <p:spPr>
          <a:xfrm>
            <a:off x="6237601" y="6417000"/>
            <a:ext cx="1260000" cy="270000"/>
          </a:xfrm>
          <a:prstGeom prst="rect">
            <a:avLst/>
          </a:prstGeom>
        </p:spPr>
        <p:txBody>
          <a:bodyPr vert="horz" lIns="0" tIns="45720" rIns="0" bIns="45720" rtlCol="0" anchor="ctr"/>
          <a:lstStyle>
            <a:lvl1pPr algn="l">
              <a:defRPr sz="1000">
                <a:solidFill>
                  <a:schemeClr val="tx1"/>
                </a:solidFill>
              </a:defRPr>
            </a:lvl1pPr>
          </a:lstStyle>
          <a:p>
            <a:r>
              <a:rPr lang="en-US" noProof="0"/>
              <a:t>Date</a:t>
            </a:r>
          </a:p>
        </p:txBody>
      </p:sp>
      <p:sp>
        <p:nvSpPr>
          <p:cNvPr id="3" name="Content Placeholder 2">
            <a:extLst>
              <a:ext uri="{FF2B5EF4-FFF2-40B4-BE49-F238E27FC236}">
                <a16:creationId xmlns:a16="http://schemas.microsoft.com/office/drawing/2014/main" id="{9E567340-E121-08CD-9FA2-8341ABE05936}"/>
              </a:ext>
            </a:extLst>
          </p:cNvPr>
          <p:cNvSpPr>
            <a:spLocks noGrp="1"/>
          </p:cNvSpPr>
          <p:nvPr>
            <p:ph idx="14"/>
          </p:nvPr>
        </p:nvSpPr>
        <p:spPr>
          <a:xfrm>
            <a:off x="1081196" y="3045763"/>
            <a:ext cx="10349505" cy="608883"/>
          </a:xfrm>
        </p:spPr>
        <p:txBody>
          <a:bodyPr anchor="ctr" anchorCtr="0">
            <a:normAutofit/>
          </a:bodyPr>
          <a:lstStyle>
            <a:lvl1pPr marL="0" indent="0">
              <a:spcAft>
                <a:spcPts val="300"/>
              </a:spcAft>
              <a:buNone/>
              <a:defRPr sz="1400" b="0">
                <a:solidFill>
                  <a:schemeClr val="tx1"/>
                </a:solidFill>
              </a:defRPr>
            </a:lvl1pPr>
            <a:lvl2pPr>
              <a:spcAft>
                <a:spcPts val="300"/>
              </a:spcAft>
              <a:defRPr/>
            </a:lvl2pPr>
          </a:lstStyle>
          <a:p>
            <a:pPr lvl="0"/>
            <a:r>
              <a:rPr lang="en-US"/>
              <a:t>Click to edit Master text styles</a:t>
            </a:r>
          </a:p>
        </p:txBody>
      </p:sp>
      <p:sp>
        <p:nvSpPr>
          <p:cNvPr id="4" name="Content Placeholder 2">
            <a:extLst>
              <a:ext uri="{FF2B5EF4-FFF2-40B4-BE49-F238E27FC236}">
                <a16:creationId xmlns:a16="http://schemas.microsoft.com/office/drawing/2014/main" id="{5084377E-BD9A-FC3A-7BA4-C41C171EC7BB}"/>
              </a:ext>
            </a:extLst>
          </p:cNvPr>
          <p:cNvSpPr>
            <a:spLocks noGrp="1"/>
          </p:cNvSpPr>
          <p:nvPr>
            <p:ph idx="15"/>
          </p:nvPr>
        </p:nvSpPr>
        <p:spPr>
          <a:xfrm>
            <a:off x="1081196" y="3807763"/>
            <a:ext cx="10349505" cy="608883"/>
          </a:xfrm>
        </p:spPr>
        <p:txBody>
          <a:bodyPr anchor="ctr" anchorCtr="0">
            <a:normAutofit/>
          </a:bodyPr>
          <a:lstStyle>
            <a:lvl1pPr marL="0" indent="0">
              <a:spcAft>
                <a:spcPts val="300"/>
              </a:spcAft>
              <a:buNone/>
              <a:defRPr sz="1400" b="0">
                <a:solidFill>
                  <a:schemeClr val="tx1"/>
                </a:solidFill>
              </a:defRPr>
            </a:lvl1pPr>
            <a:lvl2pPr>
              <a:spcAft>
                <a:spcPts val="300"/>
              </a:spcAft>
              <a:defRPr/>
            </a:lvl2pPr>
          </a:lstStyle>
          <a:p>
            <a:pPr lvl="0"/>
            <a:r>
              <a:rPr lang="en-US"/>
              <a:t>Click to edit Master text styles</a:t>
            </a:r>
          </a:p>
        </p:txBody>
      </p:sp>
      <p:sp>
        <p:nvSpPr>
          <p:cNvPr id="5" name="Content Placeholder 2">
            <a:extLst>
              <a:ext uri="{FF2B5EF4-FFF2-40B4-BE49-F238E27FC236}">
                <a16:creationId xmlns:a16="http://schemas.microsoft.com/office/drawing/2014/main" id="{B8CD8FFC-0F5C-E1E4-9F2D-CE643348E56C}"/>
              </a:ext>
            </a:extLst>
          </p:cNvPr>
          <p:cNvSpPr>
            <a:spLocks noGrp="1"/>
          </p:cNvSpPr>
          <p:nvPr>
            <p:ph idx="16"/>
          </p:nvPr>
        </p:nvSpPr>
        <p:spPr>
          <a:xfrm>
            <a:off x="1081196" y="4565110"/>
            <a:ext cx="10349505" cy="608883"/>
          </a:xfrm>
        </p:spPr>
        <p:txBody>
          <a:bodyPr anchor="ctr" anchorCtr="0">
            <a:normAutofit/>
          </a:bodyPr>
          <a:lstStyle>
            <a:lvl1pPr marL="0" indent="0">
              <a:spcAft>
                <a:spcPts val="300"/>
              </a:spcAft>
              <a:buNone/>
              <a:defRPr sz="1400" b="0">
                <a:solidFill>
                  <a:schemeClr val="tx1"/>
                </a:solidFill>
              </a:defRPr>
            </a:lvl1pPr>
            <a:lvl2pPr>
              <a:spcAft>
                <a:spcPts val="300"/>
              </a:spcAft>
              <a:defRPr/>
            </a:lvl2pPr>
          </a:lstStyle>
          <a:p>
            <a:pPr lvl="0"/>
            <a:r>
              <a:rPr lang="en-US"/>
              <a:t>Click to edit Master text styles</a:t>
            </a:r>
          </a:p>
        </p:txBody>
      </p:sp>
      <p:sp>
        <p:nvSpPr>
          <p:cNvPr id="10" name="Content Placeholder 2">
            <a:extLst>
              <a:ext uri="{FF2B5EF4-FFF2-40B4-BE49-F238E27FC236}">
                <a16:creationId xmlns:a16="http://schemas.microsoft.com/office/drawing/2014/main" id="{E69908CF-4A58-B98F-0684-0653CEAB422C}"/>
              </a:ext>
            </a:extLst>
          </p:cNvPr>
          <p:cNvSpPr>
            <a:spLocks noGrp="1"/>
          </p:cNvSpPr>
          <p:nvPr>
            <p:ph idx="17"/>
          </p:nvPr>
        </p:nvSpPr>
        <p:spPr>
          <a:xfrm>
            <a:off x="1081196" y="5344408"/>
            <a:ext cx="10349505" cy="608883"/>
          </a:xfrm>
        </p:spPr>
        <p:txBody>
          <a:bodyPr anchor="ctr" anchorCtr="0">
            <a:normAutofit/>
          </a:bodyPr>
          <a:lstStyle>
            <a:lvl1pPr marL="0" indent="0">
              <a:spcAft>
                <a:spcPts val="300"/>
              </a:spcAft>
              <a:buNone/>
              <a:defRPr sz="1400" b="0">
                <a:solidFill>
                  <a:schemeClr val="tx1"/>
                </a:solidFill>
              </a:defRPr>
            </a:lvl1pPr>
            <a:lvl2pPr>
              <a:spcAft>
                <a:spcPts val="300"/>
              </a:spcAft>
              <a:defRPr/>
            </a:lvl2pPr>
          </a:lstStyle>
          <a:p>
            <a:pPr lvl="0"/>
            <a:r>
              <a:rPr lang="en-US"/>
              <a:t>Click to edit Master text styles</a:t>
            </a:r>
          </a:p>
        </p:txBody>
      </p:sp>
      <p:sp>
        <p:nvSpPr>
          <p:cNvPr id="11" name="TextBox 10">
            <a:extLst>
              <a:ext uri="{FF2B5EF4-FFF2-40B4-BE49-F238E27FC236}">
                <a16:creationId xmlns:a16="http://schemas.microsoft.com/office/drawing/2014/main" id="{B06DE669-44CC-23A2-4012-01F61F05385E}"/>
              </a:ext>
            </a:extLst>
          </p:cNvPr>
          <p:cNvSpPr txBox="1"/>
          <p:nvPr userDrawn="1"/>
        </p:nvSpPr>
        <p:spPr>
          <a:xfrm>
            <a:off x="477519" y="3074145"/>
            <a:ext cx="583257" cy="553998"/>
          </a:xfrm>
          <a:prstGeom prst="rect">
            <a:avLst/>
          </a:prstGeom>
          <a:noFill/>
        </p:spPr>
        <p:txBody>
          <a:bodyPr wrap="square" lIns="0" tIns="0" rIns="0" bIns="0" rtlCol="0" anchor="ctr" anchorCtr="0">
            <a:noAutofit/>
          </a:bodyPr>
          <a:lstStyle/>
          <a:p>
            <a:r>
              <a:rPr lang="en-US" sz="2500" b="1" i="0">
                <a:latin typeface="Arial Black" panose="020B0604020202020204" pitchFamily="34" charset="0"/>
                <a:cs typeface="Arial Black" panose="020B0604020202020204" pitchFamily="34" charset="0"/>
              </a:rPr>
              <a:t>A</a:t>
            </a:r>
          </a:p>
        </p:txBody>
      </p:sp>
      <p:sp>
        <p:nvSpPr>
          <p:cNvPr id="12" name="TextBox 11">
            <a:extLst>
              <a:ext uri="{FF2B5EF4-FFF2-40B4-BE49-F238E27FC236}">
                <a16:creationId xmlns:a16="http://schemas.microsoft.com/office/drawing/2014/main" id="{C55E47C8-1C2F-E6D7-E63B-EFB192BE6474}"/>
              </a:ext>
            </a:extLst>
          </p:cNvPr>
          <p:cNvSpPr txBox="1"/>
          <p:nvPr userDrawn="1"/>
        </p:nvSpPr>
        <p:spPr>
          <a:xfrm>
            <a:off x="477519" y="3836145"/>
            <a:ext cx="583257" cy="553998"/>
          </a:xfrm>
          <a:prstGeom prst="rect">
            <a:avLst/>
          </a:prstGeom>
          <a:noFill/>
        </p:spPr>
        <p:txBody>
          <a:bodyPr wrap="square" lIns="0" tIns="0" rIns="0" bIns="0" rtlCol="0" anchor="ctr" anchorCtr="0">
            <a:noAutofit/>
          </a:bodyPr>
          <a:lstStyle/>
          <a:p>
            <a:r>
              <a:rPr lang="en-US" sz="2500" b="1" i="0">
                <a:latin typeface="Arial Black" panose="020B0604020202020204" pitchFamily="34" charset="0"/>
                <a:cs typeface="Arial Black" panose="020B0604020202020204" pitchFamily="34" charset="0"/>
              </a:rPr>
              <a:t>B</a:t>
            </a:r>
          </a:p>
        </p:txBody>
      </p:sp>
      <p:sp>
        <p:nvSpPr>
          <p:cNvPr id="13" name="TextBox 12">
            <a:extLst>
              <a:ext uri="{FF2B5EF4-FFF2-40B4-BE49-F238E27FC236}">
                <a16:creationId xmlns:a16="http://schemas.microsoft.com/office/drawing/2014/main" id="{08DE554B-BF88-7DDE-C70E-637A2218AC5C}"/>
              </a:ext>
            </a:extLst>
          </p:cNvPr>
          <p:cNvSpPr txBox="1"/>
          <p:nvPr userDrawn="1"/>
        </p:nvSpPr>
        <p:spPr>
          <a:xfrm>
            <a:off x="477519" y="4593492"/>
            <a:ext cx="583257" cy="553998"/>
          </a:xfrm>
          <a:prstGeom prst="rect">
            <a:avLst/>
          </a:prstGeom>
          <a:noFill/>
        </p:spPr>
        <p:txBody>
          <a:bodyPr wrap="square" lIns="0" tIns="0" rIns="0" bIns="0" rtlCol="0" anchor="ctr" anchorCtr="0">
            <a:noAutofit/>
          </a:bodyPr>
          <a:lstStyle/>
          <a:p>
            <a:r>
              <a:rPr lang="en-US" sz="2500" b="1" i="0">
                <a:latin typeface="Arial Black" panose="020B0604020202020204" pitchFamily="34" charset="0"/>
                <a:cs typeface="Arial Black" panose="020B0604020202020204" pitchFamily="34" charset="0"/>
              </a:rPr>
              <a:t>C</a:t>
            </a:r>
          </a:p>
        </p:txBody>
      </p:sp>
      <p:sp>
        <p:nvSpPr>
          <p:cNvPr id="14" name="TextBox 13">
            <a:extLst>
              <a:ext uri="{FF2B5EF4-FFF2-40B4-BE49-F238E27FC236}">
                <a16:creationId xmlns:a16="http://schemas.microsoft.com/office/drawing/2014/main" id="{096FCDE2-43DD-603C-74F8-EE88BC62A73A}"/>
              </a:ext>
            </a:extLst>
          </p:cNvPr>
          <p:cNvSpPr txBox="1"/>
          <p:nvPr userDrawn="1"/>
        </p:nvSpPr>
        <p:spPr>
          <a:xfrm>
            <a:off x="477519" y="5372790"/>
            <a:ext cx="583257" cy="553998"/>
          </a:xfrm>
          <a:prstGeom prst="rect">
            <a:avLst/>
          </a:prstGeom>
          <a:noFill/>
        </p:spPr>
        <p:txBody>
          <a:bodyPr wrap="square" lIns="0" tIns="0" rIns="0" bIns="0" rtlCol="0" anchor="ctr" anchorCtr="0">
            <a:noAutofit/>
          </a:bodyPr>
          <a:lstStyle/>
          <a:p>
            <a:r>
              <a:rPr lang="en-US" sz="2500" b="1" i="0">
                <a:latin typeface="Arial Black" panose="020B0604020202020204" pitchFamily="34" charset="0"/>
                <a:cs typeface="Arial Black" panose="020B0604020202020204" pitchFamily="34" charset="0"/>
              </a:rPr>
              <a:t>D</a:t>
            </a:r>
          </a:p>
        </p:txBody>
      </p:sp>
      <p:cxnSp>
        <p:nvCxnSpPr>
          <p:cNvPr id="16" name="Straight Connector 15">
            <a:extLst>
              <a:ext uri="{FF2B5EF4-FFF2-40B4-BE49-F238E27FC236}">
                <a16:creationId xmlns:a16="http://schemas.microsoft.com/office/drawing/2014/main" id="{8EB70BC5-F3EC-0ABE-E641-AC1A676E5ED1}"/>
              </a:ext>
            </a:extLst>
          </p:cNvPr>
          <p:cNvCxnSpPr>
            <a:cxnSpLocks/>
          </p:cNvCxnSpPr>
          <p:nvPr userDrawn="1"/>
        </p:nvCxnSpPr>
        <p:spPr>
          <a:xfrm>
            <a:off x="890492" y="3075884"/>
            <a:ext cx="0" cy="54864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302DDA0-194C-DC16-B4D0-3517B4372521}"/>
              </a:ext>
            </a:extLst>
          </p:cNvPr>
          <p:cNvCxnSpPr>
            <a:cxnSpLocks/>
          </p:cNvCxnSpPr>
          <p:nvPr userDrawn="1"/>
        </p:nvCxnSpPr>
        <p:spPr>
          <a:xfrm>
            <a:off x="890492" y="3837884"/>
            <a:ext cx="0" cy="54864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33CF90F-3CB7-2250-AAE6-90B93FB3656E}"/>
              </a:ext>
            </a:extLst>
          </p:cNvPr>
          <p:cNvCxnSpPr>
            <a:cxnSpLocks/>
          </p:cNvCxnSpPr>
          <p:nvPr userDrawn="1"/>
        </p:nvCxnSpPr>
        <p:spPr>
          <a:xfrm>
            <a:off x="890492" y="4595231"/>
            <a:ext cx="0" cy="54864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0ACA0F2-D67A-52AB-1ABB-249F34369D32}"/>
              </a:ext>
            </a:extLst>
          </p:cNvPr>
          <p:cNvCxnSpPr>
            <a:cxnSpLocks/>
          </p:cNvCxnSpPr>
          <p:nvPr userDrawn="1"/>
        </p:nvCxnSpPr>
        <p:spPr>
          <a:xfrm>
            <a:off x="890492" y="5374529"/>
            <a:ext cx="0" cy="54864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38" name="Content Placeholder 2">
            <a:extLst>
              <a:ext uri="{FF2B5EF4-FFF2-40B4-BE49-F238E27FC236}">
                <a16:creationId xmlns:a16="http://schemas.microsoft.com/office/drawing/2014/main" id="{09286504-E381-4EB7-88E0-7407FCDF4BA5}"/>
              </a:ext>
            </a:extLst>
          </p:cNvPr>
          <p:cNvSpPr>
            <a:spLocks noGrp="1"/>
          </p:cNvSpPr>
          <p:nvPr>
            <p:ph idx="18"/>
          </p:nvPr>
        </p:nvSpPr>
        <p:spPr>
          <a:xfrm>
            <a:off x="304799" y="1264327"/>
            <a:ext cx="11587163" cy="1414236"/>
          </a:xfrm>
          <a:solidFill>
            <a:schemeClr val="bg2"/>
          </a:solidFill>
          <a:ln>
            <a:solidFill>
              <a:schemeClr val="bg1"/>
            </a:solidFill>
          </a:ln>
        </p:spPr>
        <p:txBody>
          <a:bodyPr lIns="91440" tIns="91440" rIns="91440" bIns="91440" anchor="t" anchorCtr="0">
            <a:normAutofit/>
          </a:bodyPr>
          <a:lstStyle>
            <a:lvl1pPr marL="0" indent="0">
              <a:spcAft>
                <a:spcPts val="300"/>
              </a:spcAft>
              <a:buNone/>
              <a:defRPr sz="1800" b="0">
                <a:solidFill>
                  <a:schemeClr val="tx2"/>
                </a:solidFill>
              </a:defRPr>
            </a:lvl1pPr>
            <a:lvl2pPr>
              <a:spcAft>
                <a:spcPts val="300"/>
              </a:spcAft>
              <a:defRPr/>
            </a:lvl2pPr>
          </a:lstStyle>
          <a:p>
            <a:pPr lvl="0"/>
            <a:r>
              <a:rPr lang="en-US"/>
              <a:t>Click to edit Master text styles</a:t>
            </a:r>
          </a:p>
        </p:txBody>
      </p:sp>
    </p:spTree>
    <p:extLst>
      <p:ext uri="{BB962C8B-B14F-4D97-AF65-F5344CB8AC3E}">
        <p14:creationId xmlns:p14="http://schemas.microsoft.com/office/powerpoint/2010/main" val="270217805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ver variant - white background">
    <p:spTree>
      <p:nvGrpSpPr>
        <p:cNvPr id="1" name=""/>
        <p:cNvGrpSpPr/>
        <p:nvPr/>
      </p:nvGrpSpPr>
      <p:grpSpPr>
        <a:xfrm>
          <a:off x="0" y="0"/>
          <a:ext cx="0" cy="0"/>
          <a:chOff x="0" y="0"/>
          <a:chExt cx="0" cy="0"/>
        </a:xfrm>
      </p:grpSpPr>
      <p:pic>
        <p:nvPicPr>
          <p:cNvPr id="4" name="Espace réservé pour une image  9">
            <a:extLst>
              <a:ext uri="{FF2B5EF4-FFF2-40B4-BE49-F238E27FC236}">
                <a16:creationId xmlns:a16="http://schemas.microsoft.com/office/drawing/2014/main" id="{F8393F6E-AD59-9BEC-8A40-72DEA28E1CE2}"/>
              </a:ext>
            </a:extLst>
          </p:cNvPr>
          <p:cNvPicPr>
            <a:picLocks noGrp="1" noRot="1" noChangeAspect="1" noMove="1" noResize="1" noEditPoints="1" noAdjustHandles="1" noChangeArrowheads="1" noChangeShapeType="1" noCrop="1"/>
          </p:cNvPicPr>
          <p:nvPr userDrawn="1">
            <p:custDataLst>
              <p:tags r:id="rId1"/>
            </p:custDataLst>
          </p:nvPr>
        </p:nvPicPr>
        <p:blipFill>
          <a:blip r:embed="rId4">
            <a:extLst>
              <a:ext uri="{28A0092B-C50C-407E-A947-70E740481C1C}">
                <a14:useLocalDpi xmlns:a14="http://schemas.microsoft.com/office/drawing/2010/main" val="0"/>
              </a:ext>
            </a:extLst>
          </a:blip>
          <a:srcRect t="14610" b="14610"/>
          <a:stretch/>
        </p:blipFill>
        <p:spPr>
          <a:xfrm>
            <a:off x="304800" y="304800"/>
            <a:ext cx="11588750" cy="5461000"/>
          </a:xfrm>
          <a:prstGeom prst="rect">
            <a:avLst/>
          </a:prstGeom>
        </p:spPr>
      </p:pic>
      <p:pic>
        <p:nvPicPr>
          <p:cNvPr id="5" name="Image 8" descr="Une image contenant noir, obscurité, capture d’écran&#10;&#10;Description générée automatiquement">
            <a:extLst>
              <a:ext uri="{FF2B5EF4-FFF2-40B4-BE49-F238E27FC236}">
                <a16:creationId xmlns:a16="http://schemas.microsoft.com/office/drawing/2014/main" id="{AD749FCD-0D78-0ADA-D577-1B10B7808607}"/>
              </a:ext>
            </a:extLst>
          </p:cNvPr>
          <p:cNvPicPr>
            <a:picLocks noGrp="1" noRot="1" noChangeAspect="1" noMove="1" noResize="1" noEditPoints="1" noAdjustHandles="1" noChangeArrowheads="1" noChangeShapeType="1" noCrop="1"/>
          </p:cNvPicPr>
          <p:nvPr userDrawn="1">
            <p:custDataLst>
              <p:tags r:id="rId2"/>
            </p:custDataLst>
          </p:nvPr>
        </p:nvPicPr>
        <p:blipFill>
          <a:blip r:embed="rId5"/>
          <a:stretch>
            <a:fillRect/>
          </a:stretch>
        </p:blipFill>
        <p:spPr>
          <a:xfrm>
            <a:off x="304800" y="295350"/>
            <a:ext cx="7924800" cy="5461000"/>
          </a:xfrm>
          <a:prstGeom prst="rect">
            <a:avLst/>
          </a:prstGeom>
        </p:spPr>
      </p:pic>
      <p:sp>
        <p:nvSpPr>
          <p:cNvPr id="2" name="Title 1">
            <a:extLst>
              <a:ext uri="{FF2B5EF4-FFF2-40B4-BE49-F238E27FC236}">
                <a16:creationId xmlns:a16="http://schemas.microsoft.com/office/drawing/2014/main" id="{F7276053-E50C-CB63-D92A-41737B158C28}"/>
              </a:ext>
            </a:extLst>
          </p:cNvPr>
          <p:cNvSpPr>
            <a:spLocks noGrp="1"/>
          </p:cNvSpPr>
          <p:nvPr>
            <p:ph type="title"/>
          </p:nvPr>
        </p:nvSpPr>
        <p:spPr>
          <a:xfrm>
            <a:off x="630000" y="4410000"/>
            <a:ext cx="9000000" cy="360000"/>
          </a:xfrm>
        </p:spPr>
        <p:txBody>
          <a:bodyPr anchor="b"/>
          <a:lstStyle>
            <a:lvl1pPr>
              <a:defRPr>
                <a:solidFill>
                  <a:schemeClr val="bg1"/>
                </a:solidFill>
              </a:defRPr>
            </a:lvl1pPr>
          </a:lstStyle>
          <a:p>
            <a:r>
              <a:rPr lang="en-US"/>
              <a:t>Click to edit Master title style</a:t>
            </a:r>
            <a:endParaRPr lang="en-GB"/>
          </a:p>
        </p:txBody>
      </p:sp>
      <p:sp>
        <p:nvSpPr>
          <p:cNvPr id="9" name="Subtitle 2">
            <a:extLst>
              <a:ext uri="{FF2B5EF4-FFF2-40B4-BE49-F238E27FC236}">
                <a16:creationId xmlns:a16="http://schemas.microsoft.com/office/drawing/2014/main" id="{D3FFB69B-3E28-CA70-1686-15A872805004}"/>
              </a:ext>
            </a:extLst>
          </p:cNvPr>
          <p:cNvSpPr>
            <a:spLocks noGrp="1"/>
          </p:cNvSpPr>
          <p:nvPr>
            <p:ph type="subTitle" idx="1" hasCustomPrompt="1"/>
          </p:nvPr>
        </p:nvSpPr>
        <p:spPr>
          <a:xfrm>
            <a:off x="630000" y="4789050"/>
            <a:ext cx="9000000" cy="360000"/>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err="1"/>
              <a:t>ProBank</a:t>
            </a:r>
            <a:r>
              <a:rPr lang="en-US" noProof="0"/>
              <a:t> Education Services</a:t>
            </a:r>
          </a:p>
        </p:txBody>
      </p:sp>
      <p:sp>
        <p:nvSpPr>
          <p:cNvPr id="10" name="Text Placeholder 10">
            <a:extLst>
              <a:ext uri="{FF2B5EF4-FFF2-40B4-BE49-F238E27FC236}">
                <a16:creationId xmlns:a16="http://schemas.microsoft.com/office/drawing/2014/main" id="{7D72957C-E4A1-D746-E9BB-011A50F22C01}"/>
              </a:ext>
            </a:extLst>
          </p:cNvPr>
          <p:cNvSpPr>
            <a:spLocks noGrp="1"/>
          </p:cNvSpPr>
          <p:nvPr>
            <p:ph type="body" sz="quarter" idx="11" hasCustomPrompt="1"/>
          </p:nvPr>
        </p:nvSpPr>
        <p:spPr>
          <a:xfrm>
            <a:off x="630000" y="5277525"/>
            <a:ext cx="9000000" cy="360000"/>
          </a:xfrm>
        </p:spPr>
        <p:txBody>
          <a:bodyPr/>
          <a:lstStyle>
            <a:lvl1pPr marL="0" indent="0">
              <a:buNone/>
              <a:defRPr sz="2000">
                <a:solidFill>
                  <a:schemeClr val="bg1"/>
                </a:solidFill>
              </a:defRPr>
            </a:lvl1pPr>
          </a:lstStyle>
          <a:p>
            <a:pPr lvl="0"/>
            <a:r>
              <a:rPr lang="en-US"/>
              <a:t>Name, Date, Year</a:t>
            </a:r>
            <a:endParaRPr lang="en-GB"/>
          </a:p>
        </p:txBody>
      </p:sp>
      <p:pic>
        <p:nvPicPr>
          <p:cNvPr id="3" name="Picture 2" descr="Blue letters on a black background&#10;&#10;Description automatically generated">
            <a:extLst>
              <a:ext uri="{FF2B5EF4-FFF2-40B4-BE49-F238E27FC236}">
                <a16:creationId xmlns:a16="http://schemas.microsoft.com/office/drawing/2014/main" id="{C3CAA347-8EDA-E6FA-B076-B1818DCDB96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811963" y="6164997"/>
            <a:ext cx="1080000" cy="454003"/>
          </a:xfrm>
          <a:prstGeom prst="rect">
            <a:avLst/>
          </a:prstGeom>
        </p:spPr>
      </p:pic>
    </p:spTree>
    <p:extLst>
      <p:ext uri="{BB962C8B-B14F-4D97-AF65-F5344CB8AC3E}">
        <p14:creationId xmlns:p14="http://schemas.microsoft.com/office/powerpoint/2010/main" val="148636341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ver variant - white background">
    <p:spTree>
      <p:nvGrpSpPr>
        <p:cNvPr id="1" name=""/>
        <p:cNvGrpSpPr/>
        <p:nvPr/>
      </p:nvGrpSpPr>
      <p:grpSpPr>
        <a:xfrm>
          <a:off x="0" y="0"/>
          <a:ext cx="0" cy="0"/>
          <a:chOff x="0" y="0"/>
          <a:chExt cx="0" cy="0"/>
        </a:xfrm>
      </p:grpSpPr>
      <p:pic>
        <p:nvPicPr>
          <p:cNvPr id="4" name="Espace réservé pour une image  9">
            <a:extLst>
              <a:ext uri="{FF2B5EF4-FFF2-40B4-BE49-F238E27FC236}">
                <a16:creationId xmlns:a16="http://schemas.microsoft.com/office/drawing/2014/main" id="{7CCF9FEC-7466-20F3-3DA5-313D9328B642}"/>
              </a:ext>
            </a:extLst>
          </p:cNvPr>
          <p:cNvPicPr>
            <a:picLocks noGrp="1" noRot="1" noChangeAspect="1" noMove="1" noResize="1" noEditPoints="1" noAdjustHandles="1" noChangeArrowheads="1" noChangeShapeType="1" noCrop="1"/>
          </p:cNvPicPr>
          <p:nvPr userDrawn="1">
            <p:custDataLst>
              <p:tags r:id="rId1"/>
            </p:custDataLst>
          </p:nvPr>
        </p:nvPicPr>
        <p:blipFill rotWithShape="1">
          <a:blip r:embed="rId4">
            <a:extLst>
              <a:ext uri="{28A0092B-C50C-407E-A947-70E740481C1C}">
                <a14:useLocalDpi xmlns:a14="http://schemas.microsoft.com/office/drawing/2010/main" val="0"/>
              </a:ext>
            </a:extLst>
          </a:blip>
          <a:srcRect l="55" t="20690" r="-55" b="5254"/>
          <a:stretch/>
        </p:blipFill>
        <p:spPr>
          <a:xfrm>
            <a:off x="304800" y="304800"/>
            <a:ext cx="11588750" cy="5461000"/>
          </a:xfrm>
          <a:prstGeom prst="rect">
            <a:avLst/>
          </a:prstGeom>
        </p:spPr>
      </p:pic>
      <p:pic>
        <p:nvPicPr>
          <p:cNvPr id="5" name="Image 8" descr="Une image contenant noir, obscurité, capture d’écran&#10;&#10;Description générée automatiquement">
            <a:extLst>
              <a:ext uri="{FF2B5EF4-FFF2-40B4-BE49-F238E27FC236}">
                <a16:creationId xmlns:a16="http://schemas.microsoft.com/office/drawing/2014/main" id="{60CF9C3E-9284-44E2-FC89-C6056E6B9CBB}"/>
              </a:ext>
            </a:extLst>
          </p:cNvPr>
          <p:cNvPicPr>
            <a:picLocks noGrp="1" noRot="1" noChangeAspect="1" noMove="1" noResize="1" noEditPoints="1" noAdjustHandles="1" noChangeArrowheads="1" noChangeShapeType="1" noCrop="1"/>
          </p:cNvPicPr>
          <p:nvPr userDrawn="1">
            <p:custDataLst>
              <p:tags r:id="rId2"/>
            </p:custDataLst>
          </p:nvPr>
        </p:nvPicPr>
        <p:blipFill>
          <a:blip r:embed="rId5"/>
          <a:stretch>
            <a:fillRect/>
          </a:stretch>
        </p:blipFill>
        <p:spPr>
          <a:xfrm>
            <a:off x="304800" y="295350"/>
            <a:ext cx="7924800" cy="5461000"/>
          </a:xfrm>
          <a:prstGeom prst="rect">
            <a:avLst/>
          </a:prstGeom>
        </p:spPr>
      </p:pic>
      <p:sp>
        <p:nvSpPr>
          <p:cNvPr id="2" name="Title 1">
            <a:extLst>
              <a:ext uri="{FF2B5EF4-FFF2-40B4-BE49-F238E27FC236}">
                <a16:creationId xmlns:a16="http://schemas.microsoft.com/office/drawing/2014/main" id="{F7276053-E50C-CB63-D92A-41737B158C28}"/>
              </a:ext>
            </a:extLst>
          </p:cNvPr>
          <p:cNvSpPr>
            <a:spLocks noGrp="1"/>
          </p:cNvSpPr>
          <p:nvPr>
            <p:ph type="title"/>
          </p:nvPr>
        </p:nvSpPr>
        <p:spPr>
          <a:xfrm>
            <a:off x="630000" y="4410000"/>
            <a:ext cx="9000000" cy="360000"/>
          </a:xfrm>
        </p:spPr>
        <p:txBody>
          <a:bodyPr anchor="b"/>
          <a:lstStyle>
            <a:lvl1pPr>
              <a:defRPr>
                <a:solidFill>
                  <a:schemeClr val="bg1"/>
                </a:solidFill>
              </a:defRPr>
            </a:lvl1pPr>
          </a:lstStyle>
          <a:p>
            <a:r>
              <a:rPr lang="en-US"/>
              <a:t>Click to edit Master title style</a:t>
            </a:r>
            <a:endParaRPr lang="en-GB"/>
          </a:p>
        </p:txBody>
      </p:sp>
      <p:sp>
        <p:nvSpPr>
          <p:cNvPr id="9" name="Subtitle 2">
            <a:extLst>
              <a:ext uri="{FF2B5EF4-FFF2-40B4-BE49-F238E27FC236}">
                <a16:creationId xmlns:a16="http://schemas.microsoft.com/office/drawing/2014/main" id="{D3FFB69B-3E28-CA70-1686-15A872805004}"/>
              </a:ext>
            </a:extLst>
          </p:cNvPr>
          <p:cNvSpPr>
            <a:spLocks noGrp="1"/>
          </p:cNvSpPr>
          <p:nvPr>
            <p:ph type="subTitle" idx="1" hasCustomPrompt="1"/>
          </p:nvPr>
        </p:nvSpPr>
        <p:spPr>
          <a:xfrm>
            <a:off x="630000" y="4789050"/>
            <a:ext cx="9000000" cy="360000"/>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err="1"/>
              <a:t>ProBank</a:t>
            </a:r>
            <a:r>
              <a:rPr lang="en-US" noProof="0"/>
              <a:t> Education Services</a:t>
            </a:r>
          </a:p>
        </p:txBody>
      </p:sp>
      <p:sp>
        <p:nvSpPr>
          <p:cNvPr id="10" name="Text Placeholder 10">
            <a:extLst>
              <a:ext uri="{FF2B5EF4-FFF2-40B4-BE49-F238E27FC236}">
                <a16:creationId xmlns:a16="http://schemas.microsoft.com/office/drawing/2014/main" id="{7D72957C-E4A1-D746-E9BB-011A50F22C01}"/>
              </a:ext>
            </a:extLst>
          </p:cNvPr>
          <p:cNvSpPr>
            <a:spLocks noGrp="1"/>
          </p:cNvSpPr>
          <p:nvPr>
            <p:ph type="body" sz="quarter" idx="11" hasCustomPrompt="1"/>
          </p:nvPr>
        </p:nvSpPr>
        <p:spPr>
          <a:xfrm>
            <a:off x="630000" y="5277525"/>
            <a:ext cx="9000000" cy="360000"/>
          </a:xfrm>
        </p:spPr>
        <p:txBody>
          <a:bodyPr/>
          <a:lstStyle>
            <a:lvl1pPr marL="0" indent="0">
              <a:buNone/>
              <a:defRPr sz="2000">
                <a:solidFill>
                  <a:schemeClr val="bg1"/>
                </a:solidFill>
              </a:defRPr>
            </a:lvl1pPr>
          </a:lstStyle>
          <a:p>
            <a:pPr lvl="0"/>
            <a:r>
              <a:rPr lang="en-US"/>
              <a:t>Name, Date, Year</a:t>
            </a:r>
            <a:endParaRPr lang="en-GB"/>
          </a:p>
        </p:txBody>
      </p:sp>
      <p:pic>
        <p:nvPicPr>
          <p:cNvPr id="3" name="Picture 2" descr="Blue letters on a black background&#10;&#10;Description automatically generated">
            <a:extLst>
              <a:ext uri="{FF2B5EF4-FFF2-40B4-BE49-F238E27FC236}">
                <a16:creationId xmlns:a16="http://schemas.microsoft.com/office/drawing/2014/main" id="{C3CAA347-8EDA-E6FA-B076-B1818DCDB96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811963" y="6164997"/>
            <a:ext cx="1080000" cy="454003"/>
          </a:xfrm>
          <a:prstGeom prst="rect">
            <a:avLst/>
          </a:prstGeom>
        </p:spPr>
      </p:pic>
    </p:spTree>
    <p:extLst>
      <p:ext uri="{BB962C8B-B14F-4D97-AF65-F5344CB8AC3E}">
        <p14:creationId xmlns:p14="http://schemas.microsoft.com/office/powerpoint/2010/main" val="119843181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over variant - white background">
    <p:spTree>
      <p:nvGrpSpPr>
        <p:cNvPr id="1" name=""/>
        <p:cNvGrpSpPr/>
        <p:nvPr/>
      </p:nvGrpSpPr>
      <p:grpSpPr>
        <a:xfrm>
          <a:off x="0" y="0"/>
          <a:ext cx="0" cy="0"/>
          <a:chOff x="0" y="0"/>
          <a:chExt cx="0" cy="0"/>
        </a:xfrm>
      </p:grpSpPr>
      <p:pic>
        <p:nvPicPr>
          <p:cNvPr id="4" name="Espace réservé pour une image  9">
            <a:extLst>
              <a:ext uri="{FF2B5EF4-FFF2-40B4-BE49-F238E27FC236}">
                <a16:creationId xmlns:a16="http://schemas.microsoft.com/office/drawing/2014/main" id="{71FC3CC1-EBCE-00FB-19DA-3166AD7F8B1F}"/>
              </a:ext>
            </a:extLst>
          </p:cNvPr>
          <p:cNvPicPr>
            <a:picLocks noGrp="1" noRot="1" noChangeAspect="1" noMove="1" noResize="1" noEditPoints="1" noAdjustHandles="1" noChangeArrowheads="1" noChangeShapeType="1" noCrop="1"/>
          </p:cNvPicPr>
          <p:nvPr userDrawn="1">
            <p:custDataLst>
              <p:tags r:id="rId1"/>
            </p:custDataLst>
          </p:nvPr>
        </p:nvPicPr>
        <p:blipFill>
          <a:blip r:embed="rId4">
            <a:extLst>
              <a:ext uri="{28A0092B-C50C-407E-A947-70E740481C1C}">
                <a14:useLocalDpi xmlns:a14="http://schemas.microsoft.com/office/drawing/2010/main" val="0"/>
              </a:ext>
            </a:extLst>
          </a:blip>
          <a:srcRect t="14715" b="14715"/>
          <a:stretch/>
        </p:blipFill>
        <p:spPr>
          <a:xfrm>
            <a:off x="304800" y="304800"/>
            <a:ext cx="11588750" cy="5461000"/>
          </a:xfrm>
          <a:prstGeom prst="rect">
            <a:avLst/>
          </a:prstGeom>
        </p:spPr>
      </p:pic>
      <p:pic>
        <p:nvPicPr>
          <p:cNvPr id="5" name="Image 8" descr="Une image contenant noir, obscurité, capture d’écran&#10;&#10;Description générée automatiquement">
            <a:extLst>
              <a:ext uri="{FF2B5EF4-FFF2-40B4-BE49-F238E27FC236}">
                <a16:creationId xmlns:a16="http://schemas.microsoft.com/office/drawing/2014/main" id="{E3CCC760-BDB8-2B24-B5DC-75DD935F3B81}"/>
              </a:ext>
            </a:extLst>
          </p:cNvPr>
          <p:cNvPicPr>
            <a:picLocks noGrp="1" noRot="1" noChangeAspect="1" noMove="1" noResize="1" noEditPoints="1" noAdjustHandles="1" noChangeArrowheads="1" noChangeShapeType="1" noCrop="1"/>
          </p:cNvPicPr>
          <p:nvPr userDrawn="1">
            <p:custDataLst>
              <p:tags r:id="rId2"/>
            </p:custDataLst>
          </p:nvPr>
        </p:nvPicPr>
        <p:blipFill>
          <a:blip r:embed="rId5"/>
          <a:stretch>
            <a:fillRect/>
          </a:stretch>
        </p:blipFill>
        <p:spPr>
          <a:xfrm>
            <a:off x="304800" y="295350"/>
            <a:ext cx="7924800" cy="5461000"/>
          </a:xfrm>
          <a:prstGeom prst="rect">
            <a:avLst/>
          </a:prstGeom>
        </p:spPr>
      </p:pic>
      <p:sp>
        <p:nvSpPr>
          <p:cNvPr id="2" name="Title 1">
            <a:extLst>
              <a:ext uri="{FF2B5EF4-FFF2-40B4-BE49-F238E27FC236}">
                <a16:creationId xmlns:a16="http://schemas.microsoft.com/office/drawing/2014/main" id="{F7276053-E50C-CB63-D92A-41737B158C28}"/>
              </a:ext>
            </a:extLst>
          </p:cNvPr>
          <p:cNvSpPr>
            <a:spLocks noGrp="1"/>
          </p:cNvSpPr>
          <p:nvPr>
            <p:ph type="title"/>
          </p:nvPr>
        </p:nvSpPr>
        <p:spPr>
          <a:xfrm>
            <a:off x="630000" y="4410000"/>
            <a:ext cx="9000000" cy="360000"/>
          </a:xfrm>
        </p:spPr>
        <p:txBody>
          <a:bodyPr anchor="b"/>
          <a:lstStyle>
            <a:lvl1pPr>
              <a:defRPr>
                <a:solidFill>
                  <a:schemeClr val="bg1"/>
                </a:solidFill>
              </a:defRPr>
            </a:lvl1pPr>
          </a:lstStyle>
          <a:p>
            <a:r>
              <a:rPr lang="en-US"/>
              <a:t>Click to edit Master title style</a:t>
            </a:r>
            <a:endParaRPr lang="en-GB"/>
          </a:p>
        </p:txBody>
      </p:sp>
      <p:sp>
        <p:nvSpPr>
          <p:cNvPr id="9" name="Subtitle 2">
            <a:extLst>
              <a:ext uri="{FF2B5EF4-FFF2-40B4-BE49-F238E27FC236}">
                <a16:creationId xmlns:a16="http://schemas.microsoft.com/office/drawing/2014/main" id="{D3FFB69B-3E28-CA70-1686-15A872805004}"/>
              </a:ext>
            </a:extLst>
          </p:cNvPr>
          <p:cNvSpPr>
            <a:spLocks noGrp="1"/>
          </p:cNvSpPr>
          <p:nvPr>
            <p:ph type="subTitle" idx="1" hasCustomPrompt="1"/>
          </p:nvPr>
        </p:nvSpPr>
        <p:spPr>
          <a:xfrm>
            <a:off x="630000" y="4789050"/>
            <a:ext cx="9000000" cy="360000"/>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err="1"/>
              <a:t>ProBank</a:t>
            </a:r>
            <a:r>
              <a:rPr lang="en-US" noProof="0"/>
              <a:t> Education Services</a:t>
            </a:r>
          </a:p>
        </p:txBody>
      </p:sp>
      <p:sp>
        <p:nvSpPr>
          <p:cNvPr id="10" name="Text Placeholder 10">
            <a:extLst>
              <a:ext uri="{FF2B5EF4-FFF2-40B4-BE49-F238E27FC236}">
                <a16:creationId xmlns:a16="http://schemas.microsoft.com/office/drawing/2014/main" id="{7D72957C-E4A1-D746-E9BB-011A50F22C01}"/>
              </a:ext>
            </a:extLst>
          </p:cNvPr>
          <p:cNvSpPr>
            <a:spLocks noGrp="1"/>
          </p:cNvSpPr>
          <p:nvPr>
            <p:ph type="body" sz="quarter" idx="11" hasCustomPrompt="1"/>
          </p:nvPr>
        </p:nvSpPr>
        <p:spPr>
          <a:xfrm>
            <a:off x="630000" y="5277525"/>
            <a:ext cx="9000000" cy="360000"/>
          </a:xfrm>
        </p:spPr>
        <p:txBody>
          <a:bodyPr/>
          <a:lstStyle>
            <a:lvl1pPr marL="0" indent="0">
              <a:buNone/>
              <a:defRPr sz="2000">
                <a:solidFill>
                  <a:schemeClr val="bg1"/>
                </a:solidFill>
              </a:defRPr>
            </a:lvl1pPr>
          </a:lstStyle>
          <a:p>
            <a:pPr lvl="0"/>
            <a:r>
              <a:rPr lang="en-US"/>
              <a:t>Name, Date, Year</a:t>
            </a:r>
            <a:endParaRPr lang="en-GB"/>
          </a:p>
        </p:txBody>
      </p:sp>
      <p:pic>
        <p:nvPicPr>
          <p:cNvPr id="3" name="Picture 2" descr="Blue letters on a black background&#10;&#10;Description automatically generated">
            <a:extLst>
              <a:ext uri="{FF2B5EF4-FFF2-40B4-BE49-F238E27FC236}">
                <a16:creationId xmlns:a16="http://schemas.microsoft.com/office/drawing/2014/main" id="{C3CAA347-8EDA-E6FA-B076-B1818DCDB96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811963" y="6164997"/>
            <a:ext cx="1080000" cy="454003"/>
          </a:xfrm>
          <a:prstGeom prst="rect">
            <a:avLst/>
          </a:prstGeom>
        </p:spPr>
      </p:pic>
    </p:spTree>
    <p:extLst>
      <p:ext uri="{BB962C8B-B14F-4D97-AF65-F5344CB8AC3E}">
        <p14:creationId xmlns:p14="http://schemas.microsoft.com/office/powerpoint/2010/main" val="417922259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over variant - white background">
    <p:spTree>
      <p:nvGrpSpPr>
        <p:cNvPr id="1" name=""/>
        <p:cNvGrpSpPr/>
        <p:nvPr/>
      </p:nvGrpSpPr>
      <p:grpSpPr>
        <a:xfrm>
          <a:off x="0" y="0"/>
          <a:ext cx="0" cy="0"/>
          <a:chOff x="0" y="0"/>
          <a:chExt cx="0" cy="0"/>
        </a:xfrm>
      </p:grpSpPr>
      <p:pic>
        <p:nvPicPr>
          <p:cNvPr id="4" name="Espace réservé pour une image  9">
            <a:extLst>
              <a:ext uri="{FF2B5EF4-FFF2-40B4-BE49-F238E27FC236}">
                <a16:creationId xmlns:a16="http://schemas.microsoft.com/office/drawing/2014/main" id="{7BA47889-BC04-3B94-9D35-7EFAA3138CE0}"/>
              </a:ext>
            </a:extLst>
          </p:cNvPr>
          <p:cNvPicPr>
            <a:picLocks noGrp="1" noRot="1" noChangeAspect="1" noMove="1" noResize="1" noEditPoints="1" noAdjustHandles="1" noChangeArrowheads="1" noChangeShapeType="1" noCrop="1"/>
          </p:cNvPicPr>
          <p:nvPr userDrawn="1">
            <p:custDataLst>
              <p:tags r:id="rId1"/>
            </p:custDataLst>
          </p:nvPr>
        </p:nvPicPr>
        <p:blipFill>
          <a:blip r:embed="rId4">
            <a:extLst>
              <a:ext uri="{28A0092B-C50C-407E-A947-70E740481C1C}">
                <a14:useLocalDpi xmlns:a14="http://schemas.microsoft.com/office/drawing/2010/main" val="0"/>
              </a:ext>
            </a:extLst>
          </a:blip>
          <a:srcRect t="14658" b="14658"/>
          <a:stretch/>
        </p:blipFill>
        <p:spPr>
          <a:xfrm>
            <a:off x="304800" y="304800"/>
            <a:ext cx="11588750" cy="5461000"/>
          </a:xfrm>
          <a:prstGeom prst="rect">
            <a:avLst/>
          </a:prstGeom>
        </p:spPr>
      </p:pic>
      <p:pic>
        <p:nvPicPr>
          <p:cNvPr id="5" name="Image 8" descr="Une image contenant noir, obscurité, capture d’écran&#10;&#10;Description générée automatiquement">
            <a:extLst>
              <a:ext uri="{FF2B5EF4-FFF2-40B4-BE49-F238E27FC236}">
                <a16:creationId xmlns:a16="http://schemas.microsoft.com/office/drawing/2014/main" id="{7E4555DB-37BC-EB80-311B-D25A97422033}"/>
              </a:ext>
            </a:extLst>
          </p:cNvPr>
          <p:cNvPicPr>
            <a:picLocks noGrp="1" noRot="1" noChangeAspect="1" noMove="1" noResize="1" noEditPoints="1" noAdjustHandles="1" noChangeArrowheads="1" noChangeShapeType="1" noCrop="1"/>
          </p:cNvPicPr>
          <p:nvPr userDrawn="1">
            <p:custDataLst>
              <p:tags r:id="rId2"/>
            </p:custDataLst>
          </p:nvPr>
        </p:nvPicPr>
        <p:blipFill>
          <a:blip r:embed="rId5"/>
          <a:stretch>
            <a:fillRect/>
          </a:stretch>
        </p:blipFill>
        <p:spPr>
          <a:xfrm>
            <a:off x="304800" y="295350"/>
            <a:ext cx="7924800" cy="5461000"/>
          </a:xfrm>
          <a:prstGeom prst="rect">
            <a:avLst/>
          </a:prstGeom>
        </p:spPr>
      </p:pic>
      <p:sp>
        <p:nvSpPr>
          <p:cNvPr id="2" name="Title 1">
            <a:extLst>
              <a:ext uri="{FF2B5EF4-FFF2-40B4-BE49-F238E27FC236}">
                <a16:creationId xmlns:a16="http://schemas.microsoft.com/office/drawing/2014/main" id="{F7276053-E50C-CB63-D92A-41737B158C28}"/>
              </a:ext>
            </a:extLst>
          </p:cNvPr>
          <p:cNvSpPr>
            <a:spLocks noGrp="1"/>
          </p:cNvSpPr>
          <p:nvPr>
            <p:ph type="title"/>
          </p:nvPr>
        </p:nvSpPr>
        <p:spPr>
          <a:xfrm>
            <a:off x="630000" y="4410000"/>
            <a:ext cx="9000000" cy="360000"/>
          </a:xfrm>
        </p:spPr>
        <p:txBody>
          <a:bodyPr anchor="b"/>
          <a:lstStyle>
            <a:lvl1pPr>
              <a:defRPr>
                <a:solidFill>
                  <a:schemeClr val="bg1"/>
                </a:solidFill>
              </a:defRPr>
            </a:lvl1pPr>
          </a:lstStyle>
          <a:p>
            <a:r>
              <a:rPr lang="en-US"/>
              <a:t>Click to edit Master title style</a:t>
            </a:r>
            <a:endParaRPr lang="en-GB"/>
          </a:p>
        </p:txBody>
      </p:sp>
      <p:sp>
        <p:nvSpPr>
          <p:cNvPr id="9" name="Subtitle 2">
            <a:extLst>
              <a:ext uri="{FF2B5EF4-FFF2-40B4-BE49-F238E27FC236}">
                <a16:creationId xmlns:a16="http://schemas.microsoft.com/office/drawing/2014/main" id="{D3FFB69B-3E28-CA70-1686-15A872805004}"/>
              </a:ext>
            </a:extLst>
          </p:cNvPr>
          <p:cNvSpPr>
            <a:spLocks noGrp="1"/>
          </p:cNvSpPr>
          <p:nvPr>
            <p:ph type="subTitle" idx="1" hasCustomPrompt="1"/>
          </p:nvPr>
        </p:nvSpPr>
        <p:spPr>
          <a:xfrm>
            <a:off x="630000" y="4789050"/>
            <a:ext cx="9000000" cy="360000"/>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err="1"/>
              <a:t>ProBank</a:t>
            </a:r>
            <a:r>
              <a:rPr lang="en-US" noProof="0"/>
              <a:t> Education Services</a:t>
            </a:r>
          </a:p>
        </p:txBody>
      </p:sp>
      <p:sp>
        <p:nvSpPr>
          <p:cNvPr id="10" name="Text Placeholder 10">
            <a:extLst>
              <a:ext uri="{FF2B5EF4-FFF2-40B4-BE49-F238E27FC236}">
                <a16:creationId xmlns:a16="http://schemas.microsoft.com/office/drawing/2014/main" id="{7D72957C-E4A1-D746-E9BB-011A50F22C01}"/>
              </a:ext>
            </a:extLst>
          </p:cNvPr>
          <p:cNvSpPr>
            <a:spLocks noGrp="1"/>
          </p:cNvSpPr>
          <p:nvPr>
            <p:ph type="body" sz="quarter" idx="11" hasCustomPrompt="1"/>
          </p:nvPr>
        </p:nvSpPr>
        <p:spPr>
          <a:xfrm>
            <a:off x="630000" y="5277525"/>
            <a:ext cx="9000000" cy="360000"/>
          </a:xfrm>
        </p:spPr>
        <p:txBody>
          <a:bodyPr/>
          <a:lstStyle>
            <a:lvl1pPr marL="0" indent="0">
              <a:buNone/>
              <a:defRPr sz="2000">
                <a:solidFill>
                  <a:schemeClr val="bg1"/>
                </a:solidFill>
              </a:defRPr>
            </a:lvl1pPr>
          </a:lstStyle>
          <a:p>
            <a:pPr lvl="0"/>
            <a:r>
              <a:rPr lang="en-US"/>
              <a:t>Name, Date, Year</a:t>
            </a:r>
            <a:endParaRPr lang="en-GB"/>
          </a:p>
        </p:txBody>
      </p:sp>
      <p:pic>
        <p:nvPicPr>
          <p:cNvPr id="3" name="Picture 2" descr="Blue letters on a black background&#10;&#10;Description automatically generated">
            <a:extLst>
              <a:ext uri="{FF2B5EF4-FFF2-40B4-BE49-F238E27FC236}">
                <a16:creationId xmlns:a16="http://schemas.microsoft.com/office/drawing/2014/main" id="{C3CAA347-8EDA-E6FA-B076-B1818DCDB96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811963" y="6164997"/>
            <a:ext cx="1080000" cy="454003"/>
          </a:xfrm>
          <a:prstGeom prst="rect">
            <a:avLst/>
          </a:prstGeom>
        </p:spPr>
      </p:pic>
    </p:spTree>
    <p:extLst>
      <p:ext uri="{BB962C8B-B14F-4D97-AF65-F5344CB8AC3E}">
        <p14:creationId xmlns:p14="http://schemas.microsoft.com/office/powerpoint/2010/main" val="402235866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over variant - white background">
    <p:spTree>
      <p:nvGrpSpPr>
        <p:cNvPr id="1" name=""/>
        <p:cNvGrpSpPr/>
        <p:nvPr/>
      </p:nvGrpSpPr>
      <p:grpSpPr>
        <a:xfrm>
          <a:off x="0" y="0"/>
          <a:ext cx="0" cy="0"/>
          <a:chOff x="0" y="0"/>
          <a:chExt cx="0" cy="0"/>
        </a:xfrm>
      </p:grpSpPr>
      <p:pic>
        <p:nvPicPr>
          <p:cNvPr id="5" name="Espace réservé pour une image  9" descr="Une image contenant nuage, ville, ciel, bâtiment&#10;&#10;Description générée automatiquement">
            <a:extLst>
              <a:ext uri="{FF2B5EF4-FFF2-40B4-BE49-F238E27FC236}">
                <a16:creationId xmlns:a16="http://schemas.microsoft.com/office/drawing/2014/main" id="{BD6AED00-5E9B-FA35-BE02-1606C5913D36}"/>
              </a:ext>
            </a:extLst>
          </p:cNvPr>
          <p:cNvPicPr>
            <a:picLocks noGrp="1" noRot="1" noMove="1" noResize="1" noEditPoints="1" noAdjustHandles="1" noChangeArrowheads="1" noChangeShapeType="1" noCrop="1"/>
          </p:cNvPicPr>
          <p:nvPr userDrawn="1">
            <p:custDataLst>
              <p:tags r:id="rId1"/>
            </p:custDataLst>
          </p:nvPr>
        </p:nvPicPr>
        <p:blipFill>
          <a:blip r:embed="rId4"/>
          <a:srcRect t="14658" b="14658"/>
          <a:stretch>
            <a:fillRect/>
          </a:stretch>
        </p:blipFill>
        <p:spPr>
          <a:xfrm>
            <a:off x="304800" y="304800"/>
            <a:ext cx="11588750" cy="5461000"/>
          </a:xfrm>
          <a:prstGeom prst="rect">
            <a:avLst/>
          </a:prstGeom>
        </p:spPr>
      </p:pic>
      <p:pic>
        <p:nvPicPr>
          <p:cNvPr id="6" name="Image 8" descr="Une image contenant noir, obscurité, capture d’écran&#10;&#10;Description générée automatiquement">
            <a:extLst>
              <a:ext uri="{FF2B5EF4-FFF2-40B4-BE49-F238E27FC236}">
                <a16:creationId xmlns:a16="http://schemas.microsoft.com/office/drawing/2014/main" id="{215C4BFE-1077-18A3-7D5E-38F068D7485B}"/>
              </a:ext>
            </a:extLst>
          </p:cNvPr>
          <p:cNvPicPr>
            <a:picLocks noGrp="1" noRot="1" noMove="1" noResize="1" noEditPoints="1" noAdjustHandles="1" noChangeArrowheads="1" noChangeShapeType="1" noCrop="1"/>
          </p:cNvPicPr>
          <p:nvPr userDrawn="1">
            <p:custDataLst>
              <p:tags r:id="rId2"/>
            </p:custDataLst>
          </p:nvPr>
        </p:nvPicPr>
        <p:blipFill>
          <a:blip r:embed="rId5"/>
          <a:stretch>
            <a:fillRect/>
          </a:stretch>
        </p:blipFill>
        <p:spPr>
          <a:xfrm>
            <a:off x="304800" y="295350"/>
            <a:ext cx="9772650" cy="5461000"/>
          </a:xfrm>
          <a:prstGeom prst="rect">
            <a:avLst/>
          </a:prstGeom>
        </p:spPr>
      </p:pic>
      <p:sp>
        <p:nvSpPr>
          <p:cNvPr id="2" name="Title 1">
            <a:extLst>
              <a:ext uri="{FF2B5EF4-FFF2-40B4-BE49-F238E27FC236}">
                <a16:creationId xmlns:a16="http://schemas.microsoft.com/office/drawing/2014/main" id="{F7276053-E50C-CB63-D92A-41737B158C28}"/>
              </a:ext>
            </a:extLst>
          </p:cNvPr>
          <p:cNvSpPr>
            <a:spLocks noGrp="1"/>
          </p:cNvSpPr>
          <p:nvPr>
            <p:ph type="title"/>
          </p:nvPr>
        </p:nvSpPr>
        <p:spPr>
          <a:xfrm>
            <a:off x="630000" y="4410000"/>
            <a:ext cx="9000000" cy="360000"/>
          </a:xfrm>
        </p:spPr>
        <p:txBody>
          <a:bodyPr anchor="b"/>
          <a:lstStyle>
            <a:lvl1pPr>
              <a:defRPr>
                <a:solidFill>
                  <a:schemeClr val="bg1"/>
                </a:solidFill>
              </a:defRPr>
            </a:lvl1pPr>
          </a:lstStyle>
          <a:p>
            <a:r>
              <a:rPr lang="en-US"/>
              <a:t>Click to edit Master title style</a:t>
            </a:r>
            <a:endParaRPr lang="en-GB"/>
          </a:p>
        </p:txBody>
      </p:sp>
      <p:sp>
        <p:nvSpPr>
          <p:cNvPr id="9" name="Subtitle 2">
            <a:extLst>
              <a:ext uri="{FF2B5EF4-FFF2-40B4-BE49-F238E27FC236}">
                <a16:creationId xmlns:a16="http://schemas.microsoft.com/office/drawing/2014/main" id="{D3FFB69B-3E28-CA70-1686-15A872805004}"/>
              </a:ext>
            </a:extLst>
          </p:cNvPr>
          <p:cNvSpPr>
            <a:spLocks noGrp="1"/>
          </p:cNvSpPr>
          <p:nvPr>
            <p:ph type="subTitle" idx="1" hasCustomPrompt="1"/>
          </p:nvPr>
        </p:nvSpPr>
        <p:spPr>
          <a:xfrm>
            <a:off x="630000" y="4789050"/>
            <a:ext cx="9000000" cy="360000"/>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err="1"/>
              <a:t>ProBank</a:t>
            </a:r>
            <a:r>
              <a:rPr lang="en-US" noProof="0"/>
              <a:t> Education Services</a:t>
            </a:r>
          </a:p>
        </p:txBody>
      </p:sp>
      <p:sp>
        <p:nvSpPr>
          <p:cNvPr id="10" name="Text Placeholder 10">
            <a:extLst>
              <a:ext uri="{FF2B5EF4-FFF2-40B4-BE49-F238E27FC236}">
                <a16:creationId xmlns:a16="http://schemas.microsoft.com/office/drawing/2014/main" id="{7D72957C-E4A1-D746-E9BB-011A50F22C01}"/>
              </a:ext>
            </a:extLst>
          </p:cNvPr>
          <p:cNvSpPr>
            <a:spLocks noGrp="1"/>
          </p:cNvSpPr>
          <p:nvPr>
            <p:ph type="body" sz="quarter" idx="11" hasCustomPrompt="1"/>
          </p:nvPr>
        </p:nvSpPr>
        <p:spPr>
          <a:xfrm>
            <a:off x="630000" y="5277525"/>
            <a:ext cx="9000000" cy="360000"/>
          </a:xfrm>
        </p:spPr>
        <p:txBody>
          <a:bodyPr/>
          <a:lstStyle>
            <a:lvl1pPr marL="0" indent="0">
              <a:buNone/>
              <a:defRPr sz="2000">
                <a:solidFill>
                  <a:schemeClr val="bg1"/>
                </a:solidFill>
              </a:defRPr>
            </a:lvl1pPr>
          </a:lstStyle>
          <a:p>
            <a:pPr lvl="0"/>
            <a:r>
              <a:rPr lang="en-US"/>
              <a:t>Name, Date, Year</a:t>
            </a:r>
            <a:endParaRPr lang="en-GB"/>
          </a:p>
        </p:txBody>
      </p:sp>
      <p:pic>
        <p:nvPicPr>
          <p:cNvPr id="3" name="Picture 2" descr="Blue letters on a black background&#10;&#10;Description automatically generated">
            <a:extLst>
              <a:ext uri="{FF2B5EF4-FFF2-40B4-BE49-F238E27FC236}">
                <a16:creationId xmlns:a16="http://schemas.microsoft.com/office/drawing/2014/main" id="{C3CAA347-8EDA-E6FA-B076-B1818DCDB96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811963" y="6164997"/>
            <a:ext cx="1080000" cy="454003"/>
          </a:xfrm>
          <a:prstGeom prst="rect">
            <a:avLst/>
          </a:prstGeom>
        </p:spPr>
      </p:pic>
    </p:spTree>
    <p:extLst>
      <p:ext uri="{BB962C8B-B14F-4D97-AF65-F5344CB8AC3E}">
        <p14:creationId xmlns:p14="http://schemas.microsoft.com/office/powerpoint/2010/main" val="119252859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Cover variant - white background">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C8CC7871-A04D-0E86-8A6C-C6811A593B63}"/>
              </a:ext>
            </a:extLst>
          </p:cNvPr>
          <p:cNvSpPr>
            <a:spLocks noGrp="1"/>
          </p:cNvSpPr>
          <p:nvPr>
            <p:ph type="pic" sz="quarter" idx="13"/>
          </p:nvPr>
        </p:nvSpPr>
        <p:spPr>
          <a:xfrm>
            <a:off x="304800" y="304800"/>
            <a:ext cx="11588400" cy="5461200"/>
          </a:xfrm>
          <a:solidFill>
            <a:schemeClr val="bg1">
              <a:lumMod val="95000"/>
            </a:schemeClr>
          </a:solidFill>
        </p:spPr>
        <p:txBody>
          <a:bodyPr anchor="ctr"/>
          <a:lstStyle>
            <a:lvl1pPr marL="0" indent="0" algn="ctr">
              <a:buNone/>
              <a:defRPr/>
            </a:lvl1pPr>
          </a:lstStyle>
          <a:p>
            <a:r>
              <a:rPr lang="en-US"/>
              <a:t>Click icon to add picture</a:t>
            </a:r>
            <a:endParaRPr lang="en-GB"/>
          </a:p>
        </p:txBody>
      </p:sp>
      <p:sp>
        <p:nvSpPr>
          <p:cNvPr id="2" name="Title 1">
            <a:extLst>
              <a:ext uri="{FF2B5EF4-FFF2-40B4-BE49-F238E27FC236}">
                <a16:creationId xmlns:a16="http://schemas.microsoft.com/office/drawing/2014/main" id="{F7276053-E50C-CB63-D92A-41737B158C28}"/>
              </a:ext>
            </a:extLst>
          </p:cNvPr>
          <p:cNvSpPr>
            <a:spLocks noGrp="1"/>
          </p:cNvSpPr>
          <p:nvPr>
            <p:ph type="title"/>
          </p:nvPr>
        </p:nvSpPr>
        <p:spPr>
          <a:xfrm>
            <a:off x="630000" y="4410000"/>
            <a:ext cx="9000000" cy="360000"/>
          </a:xfrm>
        </p:spPr>
        <p:txBody>
          <a:bodyPr anchor="b"/>
          <a:lstStyle>
            <a:lvl1pPr>
              <a:defRPr>
                <a:solidFill>
                  <a:schemeClr val="bg1"/>
                </a:solidFill>
              </a:defRPr>
            </a:lvl1pPr>
          </a:lstStyle>
          <a:p>
            <a:r>
              <a:rPr lang="en-US"/>
              <a:t>Click to edit Master title style</a:t>
            </a:r>
            <a:endParaRPr lang="en-GB"/>
          </a:p>
        </p:txBody>
      </p:sp>
      <p:sp>
        <p:nvSpPr>
          <p:cNvPr id="9" name="Subtitle 2">
            <a:extLst>
              <a:ext uri="{FF2B5EF4-FFF2-40B4-BE49-F238E27FC236}">
                <a16:creationId xmlns:a16="http://schemas.microsoft.com/office/drawing/2014/main" id="{D3FFB69B-3E28-CA70-1686-15A872805004}"/>
              </a:ext>
            </a:extLst>
          </p:cNvPr>
          <p:cNvSpPr>
            <a:spLocks noGrp="1"/>
          </p:cNvSpPr>
          <p:nvPr>
            <p:ph type="subTitle" idx="1" hasCustomPrompt="1"/>
          </p:nvPr>
        </p:nvSpPr>
        <p:spPr>
          <a:xfrm>
            <a:off x="630000" y="4789050"/>
            <a:ext cx="9000000" cy="360000"/>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err="1"/>
              <a:t>ProBank</a:t>
            </a:r>
            <a:r>
              <a:rPr lang="en-US" noProof="0"/>
              <a:t> Education Services</a:t>
            </a:r>
          </a:p>
        </p:txBody>
      </p:sp>
      <p:sp>
        <p:nvSpPr>
          <p:cNvPr id="10" name="Text Placeholder 10">
            <a:extLst>
              <a:ext uri="{FF2B5EF4-FFF2-40B4-BE49-F238E27FC236}">
                <a16:creationId xmlns:a16="http://schemas.microsoft.com/office/drawing/2014/main" id="{7D72957C-E4A1-D746-E9BB-011A50F22C01}"/>
              </a:ext>
            </a:extLst>
          </p:cNvPr>
          <p:cNvSpPr>
            <a:spLocks noGrp="1"/>
          </p:cNvSpPr>
          <p:nvPr>
            <p:ph type="body" sz="quarter" idx="11" hasCustomPrompt="1"/>
          </p:nvPr>
        </p:nvSpPr>
        <p:spPr>
          <a:xfrm>
            <a:off x="630000" y="5277525"/>
            <a:ext cx="9000000" cy="360000"/>
          </a:xfrm>
        </p:spPr>
        <p:txBody>
          <a:bodyPr/>
          <a:lstStyle>
            <a:lvl1pPr marL="0" indent="0">
              <a:buNone/>
              <a:defRPr sz="2000">
                <a:solidFill>
                  <a:schemeClr val="bg1"/>
                </a:solidFill>
              </a:defRPr>
            </a:lvl1pPr>
          </a:lstStyle>
          <a:p>
            <a:pPr lvl="0"/>
            <a:r>
              <a:rPr lang="en-US"/>
              <a:t>Name, Date, Year</a:t>
            </a:r>
            <a:endParaRPr lang="en-GB"/>
          </a:p>
        </p:txBody>
      </p:sp>
      <p:pic>
        <p:nvPicPr>
          <p:cNvPr id="3" name="Picture 2" descr="Blue letters on a black background&#10;&#10;Description automatically generated">
            <a:extLst>
              <a:ext uri="{FF2B5EF4-FFF2-40B4-BE49-F238E27FC236}">
                <a16:creationId xmlns:a16="http://schemas.microsoft.com/office/drawing/2014/main" id="{C3CAA347-8EDA-E6FA-B076-B1818DCDB9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1963" y="6164997"/>
            <a:ext cx="1080000" cy="454003"/>
          </a:xfrm>
          <a:prstGeom prst="rect">
            <a:avLst/>
          </a:prstGeom>
        </p:spPr>
      </p:pic>
    </p:spTree>
    <p:extLst>
      <p:ext uri="{BB962C8B-B14F-4D97-AF65-F5344CB8AC3E}">
        <p14:creationId xmlns:p14="http://schemas.microsoft.com/office/powerpoint/2010/main" val="245786453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page - large frame - white background">
    <p:spTree>
      <p:nvGrpSpPr>
        <p:cNvPr id="1" name=""/>
        <p:cNvGrpSpPr/>
        <p:nvPr/>
      </p:nvGrpSpPr>
      <p:grpSpPr>
        <a:xfrm>
          <a:off x="0" y="0"/>
          <a:ext cx="0" cy="0"/>
          <a:chOff x="0" y="0"/>
          <a:chExt cx="0" cy="0"/>
        </a:xfrm>
      </p:grpSpPr>
      <p:pic>
        <p:nvPicPr>
          <p:cNvPr id="7" name="Espace réservé pour une image  9">
            <a:extLst>
              <a:ext uri="{FF2B5EF4-FFF2-40B4-BE49-F238E27FC236}">
                <a16:creationId xmlns:a16="http://schemas.microsoft.com/office/drawing/2014/main" id="{57F7FC41-0E45-1E14-6604-CB1736DEF252}"/>
              </a:ext>
            </a:extLst>
          </p:cNvPr>
          <p:cNvPicPr>
            <a:picLocks noGrp="1" noRot="1" noChangeAspect="1" noMove="1" noResize="1" noEditPoints="1" noAdjustHandles="1" noChangeArrowheads="1" noChangeShapeType="1" noCrop="1"/>
          </p:cNvPicPr>
          <p:nvPr userDrawn="1">
            <p:custDataLst>
              <p:tags r:id="rId1"/>
            </p:custDataLst>
          </p:nvPr>
        </p:nvPicPr>
        <p:blipFill rotWithShape="1">
          <a:blip r:embed="rId3">
            <a:extLst>
              <a:ext uri="{28A0092B-C50C-407E-A947-70E740481C1C}">
                <a14:useLocalDpi xmlns:a14="http://schemas.microsoft.com/office/drawing/2010/main" val="0"/>
              </a:ext>
            </a:extLst>
          </a:blip>
          <a:srcRect l="9" t="37078" r="-9" b="12726"/>
          <a:stretch/>
        </p:blipFill>
        <p:spPr>
          <a:xfrm>
            <a:off x="305400" y="304800"/>
            <a:ext cx="11581200" cy="3880800"/>
          </a:xfrm>
          <a:prstGeom prst="rect">
            <a:avLst/>
          </a:prstGeom>
        </p:spPr>
      </p:pic>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lvl1pPr>
          </a:lstStyle>
          <a:p>
            <a:r>
              <a:rPr lang="en-US" noProof="0"/>
              <a:t>Title</a:t>
            </a:r>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err="1"/>
              <a:t>ProBank</a:t>
            </a:r>
            <a:r>
              <a:rPr lang="en-US" noProof="0"/>
              <a:t> Education Services</a:t>
            </a:r>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tx1"/>
                </a:solidFill>
              </a:defRPr>
            </a:lvl1pPr>
          </a:lstStyle>
          <a:p>
            <a:pPr lvl="0"/>
            <a:r>
              <a:rPr lang="en-US" noProof="0"/>
              <a:t>Name, Date, Year</a:t>
            </a:r>
          </a:p>
        </p:txBody>
      </p:sp>
      <p:pic>
        <p:nvPicPr>
          <p:cNvPr id="4" name="Picture 3" descr="Blue letters on a black background&#10;&#10;Description automatically generated">
            <a:extLst>
              <a:ext uri="{FF2B5EF4-FFF2-40B4-BE49-F238E27FC236}">
                <a16:creationId xmlns:a16="http://schemas.microsoft.com/office/drawing/2014/main" id="{28B181CC-55E0-AD06-7D70-004589E9BB2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11963" y="6164997"/>
            <a:ext cx="1080000" cy="454003"/>
          </a:xfrm>
          <a:prstGeom prst="rect">
            <a:avLst/>
          </a:prstGeom>
        </p:spPr>
      </p:pic>
    </p:spTree>
    <p:extLst>
      <p:ext uri="{BB962C8B-B14F-4D97-AF65-F5344CB8AC3E}">
        <p14:creationId xmlns:p14="http://schemas.microsoft.com/office/powerpoint/2010/main" val="286753169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ver variant - true blue">
    <p:spTree>
      <p:nvGrpSpPr>
        <p:cNvPr id="1" name=""/>
        <p:cNvGrpSpPr/>
        <p:nvPr/>
      </p:nvGrpSpPr>
      <p:grpSpPr>
        <a:xfrm>
          <a:off x="0" y="0"/>
          <a:ext cx="0" cy="0"/>
          <a:chOff x="0" y="0"/>
          <a:chExt cx="0" cy="0"/>
        </a:xfrm>
      </p:grpSpPr>
      <p:pic>
        <p:nvPicPr>
          <p:cNvPr id="3" name="Espace réservé pour une image  9">
            <a:extLst>
              <a:ext uri="{FF2B5EF4-FFF2-40B4-BE49-F238E27FC236}">
                <a16:creationId xmlns:a16="http://schemas.microsoft.com/office/drawing/2014/main" id="{6F071A4E-92F4-1685-8BC2-1C81E3073096}"/>
              </a:ext>
            </a:extLst>
          </p:cNvPr>
          <p:cNvPicPr>
            <a:picLocks noGrp="1" noRot="1" noMove="1" noResize="1" noEditPoints="1" noAdjustHandles="1" noChangeArrowheads="1" noChangeShapeType="1" noCrop="1"/>
          </p:cNvPicPr>
          <p:nvPr userDrawn="1">
            <p:custDataLst>
              <p:tags r:id="rId1"/>
            </p:custDataLst>
          </p:nvPr>
        </p:nvPicPr>
        <p:blipFill>
          <a:blip r:embed="rId4">
            <a:extLst>
              <a:ext uri="{28A0092B-C50C-407E-A947-70E740481C1C}">
                <a14:useLocalDpi xmlns:a14="http://schemas.microsoft.com/office/drawing/2010/main" val="0"/>
              </a:ext>
            </a:extLst>
          </a:blip>
          <a:srcRect t="14610" b="14610"/>
          <a:stretch/>
        </p:blipFill>
        <p:spPr>
          <a:xfrm>
            <a:off x="304800" y="304800"/>
            <a:ext cx="11588750" cy="5461000"/>
          </a:xfrm>
          <a:prstGeom prst="rect">
            <a:avLst/>
          </a:prstGeom>
        </p:spPr>
      </p:pic>
      <p:pic>
        <p:nvPicPr>
          <p:cNvPr id="5" name="Image 8" descr="Une image contenant noir, obscurité, capture d’écran&#10;&#10;Description générée automatiquement">
            <a:extLst>
              <a:ext uri="{FF2B5EF4-FFF2-40B4-BE49-F238E27FC236}">
                <a16:creationId xmlns:a16="http://schemas.microsoft.com/office/drawing/2014/main" id="{57719B8F-2137-79FA-9E5D-EE4284E3A4AC}"/>
              </a:ext>
            </a:extLst>
          </p:cNvPr>
          <p:cNvPicPr>
            <a:picLocks noGrp="1" noRot="1" noMove="1" noResize="1" noEditPoints="1" noAdjustHandles="1" noChangeArrowheads="1" noChangeShapeType="1" noCrop="1"/>
          </p:cNvPicPr>
          <p:nvPr userDrawn="1">
            <p:custDataLst>
              <p:tags r:id="rId2"/>
            </p:custDataLst>
          </p:nvPr>
        </p:nvPicPr>
        <p:blipFill>
          <a:blip r:embed="rId5"/>
          <a:stretch>
            <a:fillRect/>
          </a:stretch>
        </p:blipFill>
        <p:spPr>
          <a:xfrm>
            <a:off x="304800" y="295350"/>
            <a:ext cx="7924800" cy="5461000"/>
          </a:xfrm>
          <a:prstGeom prst="rect">
            <a:avLst/>
          </a:prstGeom>
        </p:spPr>
      </p:pic>
      <p:sp>
        <p:nvSpPr>
          <p:cNvPr id="2" name="Title 1">
            <a:extLst>
              <a:ext uri="{FF2B5EF4-FFF2-40B4-BE49-F238E27FC236}">
                <a16:creationId xmlns:a16="http://schemas.microsoft.com/office/drawing/2014/main" id="{F7276053-E50C-CB63-D92A-41737B158C28}"/>
              </a:ext>
            </a:extLst>
          </p:cNvPr>
          <p:cNvSpPr>
            <a:spLocks noGrp="1"/>
          </p:cNvSpPr>
          <p:nvPr>
            <p:ph type="title"/>
          </p:nvPr>
        </p:nvSpPr>
        <p:spPr>
          <a:xfrm>
            <a:off x="630000" y="4410000"/>
            <a:ext cx="9000000" cy="360000"/>
          </a:xfrm>
        </p:spPr>
        <p:txBody>
          <a:bodyPr anchor="b"/>
          <a:lstStyle>
            <a:lvl1pPr>
              <a:defRPr>
                <a:solidFill>
                  <a:schemeClr val="bg1"/>
                </a:solidFill>
              </a:defRPr>
            </a:lvl1pPr>
          </a:lstStyle>
          <a:p>
            <a:r>
              <a:rPr lang="en-US"/>
              <a:t>Click to edit Master title style</a:t>
            </a:r>
            <a:endParaRPr lang="en-GB"/>
          </a:p>
        </p:txBody>
      </p:sp>
      <p:sp>
        <p:nvSpPr>
          <p:cNvPr id="9" name="Subtitle 2">
            <a:extLst>
              <a:ext uri="{FF2B5EF4-FFF2-40B4-BE49-F238E27FC236}">
                <a16:creationId xmlns:a16="http://schemas.microsoft.com/office/drawing/2014/main" id="{D3FFB69B-3E28-CA70-1686-15A872805004}"/>
              </a:ext>
            </a:extLst>
          </p:cNvPr>
          <p:cNvSpPr>
            <a:spLocks noGrp="1"/>
          </p:cNvSpPr>
          <p:nvPr>
            <p:ph type="subTitle" idx="1" hasCustomPrompt="1"/>
          </p:nvPr>
        </p:nvSpPr>
        <p:spPr>
          <a:xfrm>
            <a:off x="630000" y="4789050"/>
            <a:ext cx="9000000" cy="360000"/>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err="1"/>
              <a:t>ProBank</a:t>
            </a:r>
            <a:r>
              <a:rPr lang="en-US" noProof="0"/>
              <a:t> Education Services</a:t>
            </a:r>
          </a:p>
        </p:txBody>
      </p:sp>
      <p:sp>
        <p:nvSpPr>
          <p:cNvPr id="10" name="Text Placeholder 10">
            <a:extLst>
              <a:ext uri="{FF2B5EF4-FFF2-40B4-BE49-F238E27FC236}">
                <a16:creationId xmlns:a16="http://schemas.microsoft.com/office/drawing/2014/main" id="{7D72957C-E4A1-D746-E9BB-011A50F22C01}"/>
              </a:ext>
            </a:extLst>
          </p:cNvPr>
          <p:cNvSpPr>
            <a:spLocks noGrp="1"/>
          </p:cNvSpPr>
          <p:nvPr>
            <p:ph type="body" sz="quarter" idx="11" hasCustomPrompt="1"/>
          </p:nvPr>
        </p:nvSpPr>
        <p:spPr>
          <a:xfrm>
            <a:off x="630000" y="5277525"/>
            <a:ext cx="9000000" cy="360000"/>
          </a:xfrm>
        </p:spPr>
        <p:txBody>
          <a:bodyPr/>
          <a:lstStyle>
            <a:lvl1pPr marL="0" indent="0">
              <a:buNone/>
              <a:defRPr sz="2000">
                <a:solidFill>
                  <a:schemeClr val="bg1"/>
                </a:solidFill>
              </a:defRPr>
            </a:lvl1pPr>
          </a:lstStyle>
          <a:p>
            <a:pPr lvl="0"/>
            <a:r>
              <a:rPr lang="en-US"/>
              <a:t>Name, Date, Year</a:t>
            </a:r>
            <a:endParaRPr lang="en-GB"/>
          </a:p>
        </p:txBody>
      </p:sp>
      <p:pic>
        <p:nvPicPr>
          <p:cNvPr id="4" name="Picture 3">
            <a:extLst>
              <a:ext uri="{FF2B5EF4-FFF2-40B4-BE49-F238E27FC236}">
                <a16:creationId xmlns:a16="http://schemas.microsoft.com/office/drawing/2014/main" id="{088E5A72-05D0-F5DE-2AB4-779A716582D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0811963" y="6164997"/>
            <a:ext cx="1080000" cy="454002"/>
          </a:xfrm>
          <a:prstGeom prst="rect">
            <a:avLst/>
          </a:prstGeom>
        </p:spPr>
      </p:pic>
    </p:spTree>
    <p:extLst>
      <p:ext uri="{BB962C8B-B14F-4D97-AF65-F5344CB8AC3E}">
        <p14:creationId xmlns:p14="http://schemas.microsoft.com/office/powerpoint/2010/main" val="234736867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ver variant - true blue">
    <p:spTree>
      <p:nvGrpSpPr>
        <p:cNvPr id="1" name=""/>
        <p:cNvGrpSpPr/>
        <p:nvPr/>
      </p:nvGrpSpPr>
      <p:grpSpPr>
        <a:xfrm>
          <a:off x="0" y="0"/>
          <a:ext cx="0" cy="0"/>
          <a:chOff x="0" y="0"/>
          <a:chExt cx="0" cy="0"/>
        </a:xfrm>
      </p:grpSpPr>
      <p:pic>
        <p:nvPicPr>
          <p:cNvPr id="3" name="Espace réservé pour une image  9">
            <a:extLst>
              <a:ext uri="{FF2B5EF4-FFF2-40B4-BE49-F238E27FC236}">
                <a16:creationId xmlns:a16="http://schemas.microsoft.com/office/drawing/2014/main" id="{D861B122-DB90-CCF2-2050-53A7B6CBD367}"/>
              </a:ext>
            </a:extLst>
          </p:cNvPr>
          <p:cNvPicPr>
            <a:picLocks noGrp="1" noRot="1" noMove="1" noResize="1" noEditPoints="1" noAdjustHandles="1" noChangeArrowheads="1" noChangeShapeType="1" noCrop="1"/>
          </p:cNvPicPr>
          <p:nvPr userDrawn="1">
            <p:custDataLst>
              <p:tags r:id="rId1"/>
            </p:custDataLst>
          </p:nvPr>
        </p:nvPicPr>
        <p:blipFill rotWithShape="1">
          <a:blip r:embed="rId4">
            <a:extLst>
              <a:ext uri="{28A0092B-C50C-407E-A947-70E740481C1C}">
                <a14:useLocalDpi xmlns:a14="http://schemas.microsoft.com/office/drawing/2010/main" val="0"/>
              </a:ext>
            </a:extLst>
          </a:blip>
          <a:srcRect l="55" t="20690" r="-55" b="5254"/>
          <a:stretch/>
        </p:blipFill>
        <p:spPr>
          <a:xfrm>
            <a:off x="304800" y="304800"/>
            <a:ext cx="11588750" cy="5461000"/>
          </a:xfrm>
          <a:prstGeom prst="rect">
            <a:avLst/>
          </a:prstGeom>
        </p:spPr>
      </p:pic>
      <p:pic>
        <p:nvPicPr>
          <p:cNvPr id="5" name="Image 8" descr="Une image contenant noir, obscurité, capture d’écran&#10;&#10;Description générée automatiquement">
            <a:extLst>
              <a:ext uri="{FF2B5EF4-FFF2-40B4-BE49-F238E27FC236}">
                <a16:creationId xmlns:a16="http://schemas.microsoft.com/office/drawing/2014/main" id="{08B5F655-DF13-6717-5871-FC1790970DFE}"/>
              </a:ext>
            </a:extLst>
          </p:cNvPr>
          <p:cNvPicPr>
            <a:picLocks noGrp="1" noRot="1" noMove="1" noResize="1" noEditPoints="1" noAdjustHandles="1" noChangeArrowheads="1" noChangeShapeType="1" noCrop="1"/>
          </p:cNvPicPr>
          <p:nvPr userDrawn="1">
            <p:custDataLst>
              <p:tags r:id="rId2"/>
            </p:custDataLst>
          </p:nvPr>
        </p:nvPicPr>
        <p:blipFill>
          <a:blip r:embed="rId5"/>
          <a:stretch>
            <a:fillRect/>
          </a:stretch>
        </p:blipFill>
        <p:spPr>
          <a:xfrm>
            <a:off x="304800" y="295350"/>
            <a:ext cx="7924800" cy="5461000"/>
          </a:xfrm>
          <a:prstGeom prst="rect">
            <a:avLst/>
          </a:prstGeom>
        </p:spPr>
      </p:pic>
      <p:sp>
        <p:nvSpPr>
          <p:cNvPr id="2" name="Title 1">
            <a:extLst>
              <a:ext uri="{FF2B5EF4-FFF2-40B4-BE49-F238E27FC236}">
                <a16:creationId xmlns:a16="http://schemas.microsoft.com/office/drawing/2014/main" id="{F7276053-E50C-CB63-D92A-41737B158C28}"/>
              </a:ext>
            </a:extLst>
          </p:cNvPr>
          <p:cNvSpPr>
            <a:spLocks noGrp="1"/>
          </p:cNvSpPr>
          <p:nvPr>
            <p:ph type="title"/>
          </p:nvPr>
        </p:nvSpPr>
        <p:spPr>
          <a:xfrm>
            <a:off x="630000" y="4410000"/>
            <a:ext cx="9000000" cy="360000"/>
          </a:xfrm>
        </p:spPr>
        <p:txBody>
          <a:bodyPr anchor="b"/>
          <a:lstStyle>
            <a:lvl1pPr>
              <a:defRPr>
                <a:solidFill>
                  <a:schemeClr val="bg1"/>
                </a:solidFill>
              </a:defRPr>
            </a:lvl1pPr>
          </a:lstStyle>
          <a:p>
            <a:r>
              <a:rPr lang="en-US"/>
              <a:t>Click to edit Master title style</a:t>
            </a:r>
            <a:endParaRPr lang="en-GB"/>
          </a:p>
        </p:txBody>
      </p:sp>
      <p:sp>
        <p:nvSpPr>
          <p:cNvPr id="9" name="Subtitle 2">
            <a:extLst>
              <a:ext uri="{FF2B5EF4-FFF2-40B4-BE49-F238E27FC236}">
                <a16:creationId xmlns:a16="http://schemas.microsoft.com/office/drawing/2014/main" id="{D3FFB69B-3E28-CA70-1686-15A872805004}"/>
              </a:ext>
            </a:extLst>
          </p:cNvPr>
          <p:cNvSpPr>
            <a:spLocks noGrp="1"/>
          </p:cNvSpPr>
          <p:nvPr>
            <p:ph type="subTitle" idx="1" hasCustomPrompt="1"/>
          </p:nvPr>
        </p:nvSpPr>
        <p:spPr>
          <a:xfrm>
            <a:off x="630000" y="4789050"/>
            <a:ext cx="9000000" cy="360000"/>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err="1"/>
              <a:t>ProBank</a:t>
            </a:r>
            <a:r>
              <a:rPr lang="en-US" noProof="0"/>
              <a:t> Education Services</a:t>
            </a:r>
          </a:p>
        </p:txBody>
      </p:sp>
      <p:sp>
        <p:nvSpPr>
          <p:cNvPr id="10" name="Text Placeholder 10">
            <a:extLst>
              <a:ext uri="{FF2B5EF4-FFF2-40B4-BE49-F238E27FC236}">
                <a16:creationId xmlns:a16="http://schemas.microsoft.com/office/drawing/2014/main" id="{7D72957C-E4A1-D746-E9BB-011A50F22C01}"/>
              </a:ext>
            </a:extLst>
          </p:cNvPr>
          <p:cNvSpPr>
            <a:spLocks noGrp="1"/>
          </p:cNvSpPr>
          <p:nvPr>
            <p:ph type="body" sz="quarter" idx="11" hasCustomPrompt="1"/>
          </p:nvPr>
        </p:nvSpPr>
        <p:spPr>
          <a:xfrm>
            <a:off x="630000" y="5277525"/>
            <a:ext cx="9000000" cy="360000"/>
          </a:xfrm>
        </p:spPr>
        <p:txBody>
          <a:bodyPr/>
          <a:lstStyle>
            <a:lvl1pPr marL="0" indent="0">
              <a:buNone/>
              <a:defRPr sz="2000">
                <a:solidFill>
                  <a:schemeClr val="bg1"/>
                </a:solidFill>
              </a:defRPr>
            </a:lvl1pPr>
          </a:lstStyle>
          <a:p>
            <a:pPr lvl="0"/>
            <a:r>
              <a:rPr lang="en-US"/>
              <a:t>Name, Date, Year</a:t>
            </a:r>
            <a:endParaRPr lang="en-GB"/>
          </a:p>
        </p:txBody>
      </p:sp>
      <p:pic>
        <p:nvPicPr>
          <p:cNvPr id="4" name="Picture 3">
            <a:extLst>
              <a:ext uri="{FF2B5EF4-FFF2-40B4-BE49-F238E27FC236}">
                <a16:creationId xmlns:a16="http://schemas.microsoft.com/office/drawing/2014/main" id="{088E5A72-05D0-F5DE-2AB4-779A716582D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0811963" y="6164997"/>
            <a:ext cx="1080000" cy="454002"/>
          </a:xfrm>
          <a:prstGeom prst="rect">
            <a:avLst/>
          </a:prstGeom>
        </p:spPr>
      </p:pic>
    </p:spTree>
    <p:extLst>
      <p:ext uri="{BB962C8B-B14F-4D97-AF65-F5344CB8AC3E}">
        <p14:creationId xmlns:p14="http://schemas.microsoft.com/office/powerpoint/2010/main" val="424821284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over variant - true blue">
    <p:spTree>
      <p:nvGrpSpPr>
        <p:cNvPr id="1" name=""/>
        <p:cNvGrpSpPr/>
        <p:nvPr/>
      </p:nvGrpSpPr>
      <p:grpSpPr>
        <a:xfrm>
          <a:off x="0" y="0"/>
          <a:ext cx="0" cy="0"/>
          <a:chOff x="0" y="0"/>
          <a:chExt cx="0" cy="0"/>
        </a:xfrm>
      </p:grpSpPr>
      <p:pic>
        <p:nvPicPr>
          <p:cNvPr id="3" name="Espace réservé pour une image  9">
            <a:extLst>
              <a:ext uri="{FF2B5EF4-FFF2-40B4-BE49-F238E27FC236}">
                <a16:creationId xmlns:a16="http://schemas.microsoft.com/office/drawing/2014/main" id="{348BF8F7-460D-D355-41F0-6B98BAB7E3CF}"/>
              </a:ext>
            </a:extLst>
          </p:cNvPr>
          <p:cNvPicPr>
            <a:picLocks noGrp="1" noRot="1" noMove="1" noResize="1" noEditPoints="1" noAdjustHandles="1" noChangeArrowheads="1" noChangeShapeType="1" noCrop="1"/>
          </p:cNvPicPr>
          <p:nvPr userDrawn="1">
            <p:custDataLst>
              <p:tags r:id="rId1"/>
            </p:custDataLst>
          </p:nvPr>
        </p:nvPicPr>
        <p:blipFill>
          <a:blip r:embed="rId4">
            <a:extLst>
              <a:ext uri="{28A0092B-C50C-407E-A947-70E740481C1C}">
                <a14:useLocalDpi xmlns:a14="http://schemas.microsoft.com/office/drawing/2010/main" val="0"/>
              </a:ext>
            </a:extLst>
          </a:blip>
          <a:srcRect t="14715" b="14715"/>
          <a:stretch/>
        </p:blipFill>
        <p:spPr>
          <a:xfrm>
            <a:off x="304800" y="304800"/>
            <a:ext cx="11588750" cy="5461000"/>
          </a:xfrm>
          <a:prstGeom prst="rect">
            <a:avLst/>
          </a:prstGeom>
        </p:spPr>
      </p:pic>
      <p:pic>
        <p:nvPicPr>
          <p:cNvPr id="5" name="Image 8" descr="Une image contenant noir, obscurité, capture d’écran&#10;&#10;Description générée automatiquement">
            <a:extLst>
              <a:ext uri="{FF2B5EF4-FFF2-40B4-BE49-F238E27FC236}">
                <a16:creationId xmlns:a16="http://schemas.microsoft.com/office/drawing/2014/main" id="{B207DE88-BFDB-6E74-2104-A09F6822DA40}"/>
              </a:ext>
            </a:extLst>
          </p:cNvPr>
          <p:cNvPicPr>
            <a:picLocks noGrp="1" noRot="1" noMove="1" noResize="1" noEditPoints="1" noAdjustHandles="1" noChangeArrowheads="1" noChangeShapeType="1" noCrop="1"/>
          </p:cNvPicPr>
          <p:nvPr userDrawn="1">
            <p:custDataLst>
              <p:tags r:id="rId2"/>
            </p:custDataLst>
          </p:nvPr>
        </p:nvPicPr>
        <p:blipFill>
          <a:blip r:embed="rId5"/>
          <a:stretch>
            <a:fillRect/>
          </a:stretch>
        </p:blipFill>
        <p:spPr>
          <a:xfrm>
            <a:off x="304800" y="295350"/>
            <a:ext cx="7924800" cy="5461000"/>
          </a:xfrm>
          <a:prstGeom prst="rect">
            <a:avLst/>
          </a:prstGeom>
        </p:spPr>
      </p:pic>
      <p:sp>
        <p:nvSpPr>
          <p:cNvPr id="2" name="Title 1">
            <a:extLst>
              <a:ext uri="{FF2B5EF4-FFF2-40B4-BE49-F238E27FC236}">
                <a16:creationId xmlns:a16="http://schemas.microsoft.com/office/drawing/2014/main" id="{F7276053-E50C-CB63-D92A-41737B158C28}"/>
              </a:ext>
            </a:extLst>
          </p:cNvPr>
          <p:cNvSpPr>
            <a:spLocks noGrp="1"/>
          </p:cNvSpPr>
          <p:nvPr>
            <p:ph type="title"/>
          </p:nvPr>
        </p:nvSpPr>
        <p:spPr>
          <a:xfrm>
            <a:off x="630000" y="4410000"/>
            <a:ext cx="9000000" cy="360000"/>
          </a:xfrm>
        </p:spPr>
        <p:txBody>
          <a:bodyPr anchor="b"/>
          <a:lstStyle>
            <a:lvl1pPr>
              <a:defRPr>
                <a:solidFill>
                  <a:schemeClr val="bg1"/>
                </a:solidFill>
              </a:defRPr>
            </a:lvl1pPr>
          </a:lstStyle>
          <a:p>
            <a:r>
              <a:rPr lang="en-US"/>
              <a:t>Click to edit Master title style</a:t>
            </a:r>
            <a:endParaRPr lang="en-GB"/>
          </a:p>
        </p:txBody>
      </p:sp>
      <p:sp>
        <p:nvSpPr>
          <p:cNvPr id="9" name="Subtitle 2">
            <a:extLst>
              <a:ext uri="{FF2B5EF4-FFF2-40B4-BE49-F238E27FC236}">
                <a16:creationId xmlns:a16="http://schemas.microsoft.com/office/drawing/2014/main" id="{D3FFB69B-3E28-CA70-1686-15A872805004}"/>
              </a:ext>
            </a:extLst>
          </p:cNvPr>
          <p:cNvSpPr>
            <a:spLocks noGrp="1"/>
          </p:cNvSpPr>
          <p:nvPr>
            <p:ph type="subTitle" idx="1" hasCustomPrompt="1"/>
          </p:nvPr>
        </p:nvSpPr>
        <p:spPr>
          <a:xfrm>
            <a:off x="630000" y="4789050"/>
            <a:ext cx="9000000" cy="360000"/>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err="1"/>
              <a:t>ProBank</a:t>
            </a:r>
            <a:r>
              <a:rPr lang="en-US" noProof="0"/>
              <a:t> Education Services</a:t>
            </a:r>
          </a:p>
        </p:txBody>
      </p:sp>
      <p:sp>
        <p:nvSpPr>
          <p:cNvPr id="10" name="Text Placeholder 10">
            <a:extLst>
              <a:ext uri="{FF2B5EF4-FFF2-40B4-BE49-F238E27FC236}">
                <a16:creationId xmlns:a16="http://schemas.microsoft.com/office/drawing/2014/main" id="{7D72957C-E4A1-D746-E9BB-011A50F22C01}"/>
              </a:ext>
            </a:extLst>
          </p:cNvPr>
          <p:cNvSpPr>
            <a:spLocks noGrp="1"/>
          </p:cNvSpPr>
          <p:nvPr>
            <p:ph type="body" sz="quarter" idx="11" hasCustomPrompt="1"/>
          </p:nvPr>
        </p:nvSpPr>
        <p:spPr>
          <a:xfrm>
            <a:off x="630000" y="5277525"/>
            <a:ext cx="9000000" cy="360000"/>
          </a:xfrm>
        </p:spPr>
        <p:txBody>
          <a:bodyPr/>
          <a:lstStyle>
            <a:lvl1pPr marL="0" indent="0">
              <a:buNone/>
              <a:defRPr sz="2000">
                <a:solidFill>
                  <a:schemeClr val="bg1"/>
                </a:solidFill>
              </a:defRPr>
            </a:lvl1pPr>
          </a:lstStyle>
          <a:p>
            <a:pPr lvl="0"/>
            <a:r>
              <a:rPr lang="en-US"/>
              <a:t>Name, Date, Year</a:t>
            </a:r>
            <a:endParaRPr lang="en-GB"/>
          </a:p>
        </p:txBody>
      </p:sp>
      <p:pic>
        <p:nvPicPr>
          <p:cNvPr id="4" name="Picture 3">
            <a:extLst>
              <a:ext uri="{FF2B5EF4-FFF2-40B4-BE49-F238E27FC236}">
                <a16:creationId xmlns:a16="http://schemas.microsoft.com/office/drawing/2014/main" id="{088E5A72-05D0-F5DE-2AB4-779A716582D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0811963" y="6164997"/>
            <a:ext cx="1080000" cy="454002"/>
          </a:xfrm>
          <a:prstGeom prst="rect">
            <a:avLst/>
          </a:prstGeom>
        </p:spPr>
      </p:pic>
    </p:spTree>
    <p:extLst>
      <p:ext uri="{BB962C8B-B14F-4D97-AF65-F5344CB8AC3E}">
        <p14:creationId xmlns:p14="http://schemas.microsoft.com/office/powerpoint/2010/main" val="410813618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over variant - true blue">
    <p:spTree>
      <p:nvGrpSpPr>
        <p:cNvPr id="1" name=""/>
        <p:cNvGrpSpPr/>
        <p:nvPr/>
      </p:nvGrpSpPr>
      <p:grpSpPr>
        <a:xfrm>
          <a:off x="0" y="0"/>
          <a:ext cx="0" cy="0"/>
          <a:chOff x="0" y="0"/>
          <a:chExt cx="0" cy="0"/>
        </a:xfrm>
      </p:grpSpPr>
      <p:pic>
        <p:nvPicPr>
          <p:cNvPr id="3" name="Espace réservé pour une image  9">
            <a:extLst>
              <a:ext uri="{FF2B5EF4-FFF2-40B4-BE49-F238E27FC236}">
                <a16:creationId xmlns:a16="http://schemas.microsoft.com/office/drawing/2014/main" id="{AD3AA0B1-8DF9-4C02-CD02-1F2A63DFE447}"/>
              </a:ext>
            </a:extLst>
          </p:cNvPr>
          <p:cNvPicPr>
            <a:picLocks noGrp="1" noRot="1" noMove="1" noResize="1" noEditPoints="1" noAdjustHandles="1" noChangeArrowheads="1" noChangeShapeType="1" noCrop="1"/>
          </p:cNvPicPr>
          <p:nvPr userDrawn="1">
            <p:custDataLst>
              <p:tags r:id="rId1"/>
            </p:custDataLst>
          </p:nvPr>
        </p:nvPicPr>
        <p:blipFill>
          <a:blip r:embed="rId4">
            <a:extLst>
              <a:ext uri="{28A0092B-C50C-407E-A947-70E740481C1C}">
                <a14:useLocalDpi xmlns:a14="http://schemas.microsoft.com/office/drawing/2010/main" val="0"/>
              </a:ext>
            </a:extLst>
          </a:blip>
          <a:srcRect t="14658" b="14658"/>
          <a:stretch/>
        </p:blipFill>
        <p:spPr>
          <a:xfrm>
            <a:off x="304800" y="304800"/>
            <a:ext cx="11588750" cy="5461000"/>
          </a:xfrm>
          <a:prstGeom prst="rect">
            <a:avLst/>
          </a:prstGeom>
        </p:spPr>
      </p:pic>
      <p:pic>
        <p:nvPicPr>
          <p:cNvPr id="5" name="Image 8" descr="Une image contenant noir, obscurité, capture d’écran&#10;&#10;Description générée automatiquement">
            <a:extLst>
              <a:ext uri="{FF2B5EF4-FFF2-40B4-BE49-F238E27FC236}">
                <a16:creationId xmlns:a16="http://schemas.microsoft.com/office/drawing/2014/main" id="{B523C2DB-2B8A-5FF3-2992-11A1C7661640}"/>
              </a:ext>
            </a:extLst>
          </p:cNvPr>
          <p:cNvPicPr>
            <a:picLocks noGrp="1" noRot="1" noMove="1" noResize="1" noEditPoints="1" noAdjustHandles="1" noChangeArrowheads="1" noChangeShapeType="1" noCrop="1"/>
          </p:cNvPicPr>
          <p:nvPr userDrawn="1">
            <p:custDataLst>
              <p:tags r:id="rId2"/>
            </p:custDataLst>
          </p:nvPr>
        </p:nvPicPr>
        <p:blipFill>
          <a:blip r:embed="rId5"/>
          <a:stretch>
            <a:fillRect/>
          </a:stretch>
        </p:blipFill>
        <p:spPr>
          <a:xfrm>
            <a:off x="304800" y="295350"/>
            <a:ext cx="7924800" cy="5461000"/>
          </a:xfrm>
          <a:prstGeom prst="rect">
            <a:avLst/>
          </a:prstGeom>
        </p:spPr>
      </p:pic>
      <p:sp>
        <p:nvSpPr>
          <p:cNvPr id="2" name="Title 1">
            <a:extLst>
              <a:ext uri="{FF2B5EF4-FFF2-40B4-BE49-F238E27FC236}">
                <a16:creationId xmlns:a16="http://schemas.microsoft.com/office/drawing/2014/main" id="{F7276053-E50C-CB63-D92A-41737B158C28}"/>
              </a:ext>
            </a:extLst>
          </p:cNvPr>
          <p:cNvSpPr>
            <a:spLocks noGrp="1"/>
          </p:cNvSpPr>
          <p:nvPr>
            <p:ph type="title"/>
          </p:nvPr>
        </p:nvSpPr>
        <p:spPr>
          <a:xfrm>
            <a:off x="630000" y="4410000"/>
            <a:ext cx="9000000" cy="360000"/>
          </a:xfrm>
        </p:spPr>
        <p:txBody>
          <a:bodyPr anchor="b"/>
          <a:lstStyle>
            <a:lvl1pPr>
              <a:defRPr>
                <a:solidFill>
                  <a:schemeClr val="bg1"/>
                </a:solidFill>
              </a:defRPr>
            </a:lvl1pPr>
          </a:lstStyle>
          <a:p>
            <a:r>
              <a:rPr lang="en-US"/>
              <a:t>Click to edit Master title style</a:t>
            </a:r>
            <a:endParaRPr lang="en-GB"/>
          </a:p>
        </p:txBody>
      </p:sp>
      <p:sp>
        <p:nvSpPr>
          <p:cNvPr id="9" name="Subtitle 2">
            <a:extLst>
              <a:ext uri="{FF2B5EF4-FFF2-40B4-BE49-F238E27FC236}">
                <a16:creationId xmlns:a16="http://schemas.microsoft.com/office/drawing/2014/main" id="{D3FFB69B-3E28-CA70-1686-15A872805004}"/>
              </a:ext>
            </a:extLst>
          </p:cNvPr>
          <p:cNvSpPr>
            <a:spLocks noGrp="1"/>
          </p:cNvSpPr>
          <p:nvPr>
            <p:ph type="subTitle" idx="1" hasCustomPrompt="1"/>
          </p:nvPr>
        </p:nvSpPr>
        <p:spPr>
          <a:xfrm>
            <a:off x="630000" y="4789050"/>
            <a:ext cx="9000000" cy="360000"/>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err="1"/>
              <a:t>ProBank</a:t>
            </a:r>
            <a:r>
              <a:rPr lang="en-US" noProof="0"/>
              <a:t> Education Services</a:t>
            </a:r>
          </a:p>
        </p:txBody>
      </p:sp>
      <p:sp>
        <p:nvSpPr>
          <p:cNvPr id="10" name="Text Placeholder 10">
            <a:extLst>
              <a:ext uri="{FF2B5EF4-FFF2-40B4-BE49-F238E27FC236}">
                <a16:creationId xmlns:a16="http://schemas.microsoft.com/office/drawing/2014/main" id="{7D72957C-E4A1-D746-E9BB-011A50F22C01}"/>
              </a:ext>
            </a:extLst>
          </p:cNvPr>
          <p:cNvSpPr>
            <a:spLocks noGrp="1"/>
          </p:cNvSpPr>
          <p:nvPr>
            <p:ph type="body" sz="quarter" idx="11" hasCustomPrompt="1"/>
          </p:nvPr>
        </p:nvSpPr>
        <p:spPr>
          <a:xfrm>
            <a:off x="630000" y="5277525"/>
            <a:ext cx="9000000" cy="360000"/>
          </a:xfrm>
        </p:spPr>
        <p:txBody>
          <a:bodyPr/>
          <a:lstStyle>
            <a:lvl1pPr marL="0" indent="0">
              <a:buNone/>
              <a:defRPr sz="2000">
                <a:solidFill>
                  <a:schemeClr val="bg1"/>
                </a:solidFill>
              </a:defRPr>
            </a:lvl1pPr>
          </a:lstStyle>
          <a:p>
            <a:pPr lvl="0"/>
            <a:r>
              <a:rPr lang="en-US"/>
              <a:t>Name, Date, Year</a:t>
            </a:r>
            <a:endParaRPr lang="en-GB"/>
          </a:p>
        </p:txBody>
      </p:sp>
      <p:pic>
        <p:nvPicPr>
          <p:cNvPr id="4" name="Picture 3">
            <a:extLst>
              <a:ext uri="{FF2B5EF4-FFF2-40B4-BE49-F238E27FC236}">
                <a16:creationId xmlns:a16="http://schemas.microsoft.com/office/drawing/2014/main" id="{088E5A72-05D0-F5DE-2AB4-779A716582D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0811963" y="6164997"/>
            <a:ext cx="1080000" cy="454002"/>
          </a:xfrm>
          <a:prstGeom prst="rect">
            <a:avLst/>
          </a:prstGeom>
        </p:spPr>
      </p:pic>
    </p:spTree>
    <p:extLst>
      <p:ext uri="{BB962C8B-B14F-4D97-AF65-F5344CB8AC3E}">
        <p14:creationId xmlns:p14="http://schemas.microsoft.com/office/powerpoint/2010/main" val="59127416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over variant - true blue">
    <p:spTree>
      <p:nvGrpSpPr>
        <p:cNvPr id="1" name=""/>
        <p:cNvGrpSpPr/>
        <p:nvPr/>
      </p:nvGrpSpPr>
      <p:grpSpPr>
        <a:xfrm>
          <a:off x="0" y="0"/>
          <a:ext cx="0" cy="0"/>
          <a:chOff x="0" y="0"/>
          <a:chExt cx="0" cy="0"/>
        </a:xfrm>
      </p:grpSpPr>
      <p:pic>
        <p:nvPicPr>
          <p:cNvPr id="3" name="Espace réservé pour une image  9" descr="Une image contenant nuage, ville, ciel, bâtiment&#10;&#10;Description générée automatiquement">
            <a:extLst>
              <a:ext uri="{FF2B5EF4-FFF2-40B4-BE49-F238E27FC236}">
                <a16:creationId xmlns:a16="http://schemas.microsoft.com/office/drawing/2014/main" id="{2C7FB558-29B1-8DED-D7B8-5AC6B0E62CF1}"/>
              </a:ext>
            </a:extLst>
          </p:cNvPr>
          <p:cNvPicPr>
            <a:picLocks noGrp="1" noRot="1" noMove="1" noResize="1" noEditPoints="1" noAdjustHandles="1" noChangeArrowheads="1" noChangeShapeType="1" noCrop="1"/>
          </p:cNvPicPr>
          <p:nvPr userDrawn="1">
            <p:custDataLst>
              <p:tags r:id="rId1"/>
            </p:custDataLst>
          </p:nvPr>
        </p:nvPicPr>
        <p:blipFill>
          <a:blip r:embed="rId4"/>
          <a:srcRect t="14658" b="14658"/>
          <a:stretch>
            <a:fillRect/>
          </a:stretch>
        </p:blipFill>
        <p:spPr>
          <a:xfrm>
            <a:off x="304800" y="304800"/>
            <a:ext cx="11588750" cy="5461000"/>
          </a:xfrm>
          <a:prstGeom prst="rect">
            <a:avLst/>
          </a:prstGeom>
        </p:spPr>
      </p:pic>
      <p:pic>
        <p:nvPicPr>
          <p:cNvPr id="5" name="Image 8" descr="Une image contenant noir, obscurité, capture d’écran&#10;&#10;Description générée automatiquement">
            <a:extLst>
              <a:ext uri="{FF2B5EF4-FFF2-40B4-BE49-F238E27FC236}">
                <a16:creationId xmlns:a16="http://schemas.microsoft.com/office/drawing/2014/main" id="{8EA3D39F-AB03-DC5E-429E-6398DEE7EB29}"/>
              </a:ext>
            </a:extLst>
          </p:cNvPr>
          <p:cNvPicPr>
            <a:picLocks noGrp="1" noRot="1" noMove="1" noResize="1" noEditPoints="1" noAdjustHandles="1" noChangeArrowheads="1" noChangeShapeType="1" noCrop="1"/>
          </p:cNvPicPr>
          <p:nvPr userDrawn="1">
            <p:custDataLst>
              <p:tags r:id="rId2"/>
            </p:custDataLst>
          </p:nvPr>
        </p:nvPicPr>
        <p:blipFill>
          <a:blip r:embed="rId5"/>
          <a:stretch>
            <a:fillRect/>
          </a:stretch>
        </p:blipFill>
        <p:spPr>
          <a:xfrm>
            <a:off x="304800" y="295350"/>
            <a:ext cx="9772650" cy="5461000"/>
          </a:xfrm>
          <a:prstGeom prst="rect">
            <a:avLst/>
          </a:prstGeom>
        </p:spPr>
      </p:pic>
      <p:sp>
        <p:nvSpPr>
          <p:cNvPr id="2" name="Title 1">
            <a:extLst>
              <a:ext uri="{FF2B5EF4-FFF2-40B4-BE49-F238E27FC236}">
                <a16:creationId xmlns:a16="http://schemas.microsoft.com/office/drawing/2014/main" id="{F7276053-E50C-CB63-D92A-41737B158C28}"/>
              </a:ext>
            </a:extLst>
          </p:cNvPr>
          <p:cNvSpPr>
            <a:spLocks noGrp="1"/>
          </p:cNvSpPr>
          <p:nvPr>
            <p:ph type="title"/>
          </p:nvPr>
        </p:nvSpPr>
        <p:spPr>
          <a:xfrm>
            <a:off x="630000" y="4410000"/>
            <a:ext cx="9000000" cy="360000"/>
          </a:xfrm>
        </p:spPr>
        <p:txBody>
          <a:bodyPr anchor="b"/>
          <a:lstStyle>
            <a:lvl1pPr>
              <a:defRPr>
                <a:solidFill>
                  <a:schemeClr val="bg1"/>
                </a:solidFill>
              </a:defRPr>
            </a:lvl1pPr>
          </a:lstStyle>
          <a:p>
            <a:r>
              <a:rPr lang="en-US"/>
              <a:t>Click to edit Master title style</a:t>
            </a:r>
            <a:endParaRPr lang="en-GB"/>
          </a:p>
        </p:txBody>
      </p:sp>
      <p:sp>
        <p:nvSpPr>
          <p:cNvPr id="9" name="Subtitle 2">
            <a:extLst>
              <a:ext uri="{FF2B5EF4-FFF2-40B4-BE49-F238E27FC236}">
                <a16:creationId xmlns:a16="http://schemas.microsoft.com/office/drawing/2014/main" id="{D3FFB69B-3E28-CA70-1686-15A872805004}"/>
              </a:ext>
            </a:extLst>
          </p:cNvPr>
          <p:cNvSpPr>
            <a:spLocks noGrp="1"/>
          </p:cNvSpPr>
          <p:nvPr>
            <p:ph type="subTitle" idx="1" hasCustomPrompt="1"/>
          </p:nvPr>
        </p:nvSpPr>
        <p:spPr>
          <a:xfrm>
            <a:off x="630000" y="4789050"/>
            <a:ext cx="9000000" cy="360000"/>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err="1"/>
              <a:t>ProBank</a:t>
            </a:r>
            <a:r>
              <a:rPr lang="en-US" noProof="0"/>
              <a:t> Education Services</a:t>
            </a:r>
          </a:p>
        </p:txBody>
      </p:sp>
      <p:sp>
        <p:nvSpPr>
          <p:cNvPr id="10" name="Text Placeholder 10">
            <a:extLst>
              <a:ext uri="{FF2B5EF4-FFF2-40B4-BE49-F238E27FC236}">
                <a16:creationId xmlns:a16="http://schemas.microsoft.com/office/drawing/2014/main" id="{7D72957C-E4A1-D746-E9BB-011A50F22C01}"/>
              </a:ext>
            </a:extLst>
          </p:cNvPr>
          <p:cNvSpPr>
            <a:spLocks noGrp="1"/>
          </p:cNvSpPr>
          <p:nvPr>
            <p:ph type="body" sz="quarter" idx="11" hasCustomPrompt="1"/>
          </p:nvPr>
        </p:nvSpPr>
        <p:spPr>
          <a:xfrm>
            <a:off x="630000" y="5277525"/>
            <a:ext cx="9000000" cy="360000"/>
          </a:xfrm>
        </p:spPr>
        <p:txBody>
          <a:bodyPr/>
          <a:lstStyle>
            <a:lvl1pPr marL="0" indent="0">
              <a:buNone/>
              <a:defRPr sz="2000">
                <a:solidFill>
                  <a:schemeClr val="bg1"/>
                </a:solidFill>
              </a:defRPr>
            </a:lvl1pPr>
          </a:lstStyle>
          <a:p>
            <a:pPr lvl="0"/>
            <a:r>
              <a:rPr lang="en-US"/>
              <a:t>Name, Date, Year</a:t>
            </a:r>
            <a:endParaRPr lang="en-GB"/>
          </a:p>
        </p:txBody>
      </p:sp>
      <p:pic>
        <p:nvPicPr>
          <p:cNvPr id="4" name="Picture 3">
            <a:extLst>
              <a:ext uri="{FF2B5EF4-FFF2-40B4-BE49-F238E27FC236}">
                <a16:creationId xmlns:a16="http://schemas.microsoft.com/office/drawing/2014/main" id="{088E5A72-05D0-F5DE-2AB4-779A716582D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0811963" y="6164997"/>
            <a:ext cx="1080000" cy="454002"/>
          </a:xfrm>
          <a:prstGeom prst="rect">
            <a:avLst/>
          </a:prstGeom>
        </p:spPr>
      </p:pic>
    </p:spTree>
    <p:extLst>
      <p:ext uri="{BB962C8B-B14F-4D97-AF65-F5344CB8AC3E}">
        <p14:creationId xmlns:p14="http://schemas.microsoft.com/office/powerpoint/2010/main" val="255336192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Cover variant - true blu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9672C7E-019D-FBA3-7F09-750C25D0C1D5}"/>
              </a:ext>
            </a:extLst>
          </p:cNvPr>
          <p:cNvSpPr>
            <a:spLocks noGrp="1"/>
          </p:cNvSpPr>
          <p:nvPr>
            <p:ph type="pic" sz="quarter" idx="13"/>
          </p:nvPr>
        </p:nvSpPr>
        <p:spPr>
          <a:xfrm>
            <a:off x="304800" y="304800"/>
            <a:ext cx="11588400" cy="5461200"/>
          </a:xfrm>
          <a:solidFill>
            <a:schemeClr val="bg1">
              <a:lumMod val="95000"/>
            </a:schemeClr>
          </a:solidFill>
        </p:spPr>
        <p:txBody>
          <a:bodyPr anchor="ctr"/>
          <a:lstStyle>
            <a:lvl1pPr marL="0" indent="0" algn="ctr">
              <a:buNone/>
              <a:defRPr/>
            </a:lvl1pPr>
          </a:lstStyle>
          <a:p>
            <a:r>
              <a:rPr lang="en-US"/>
              <a:t>Click icon to add picture</a:t>
            </a:r>
            <a:endParaRPr lang="en-GB"/>
          </a:p>
        </p:txBody>
      </p:sp>
      <p:sp>
        <p:nvSpPr>
          <p:cNvPr id="2" name="Title 1">
            <a:extLst>
              <a:ext uri="{FF2B5EF4-FFF2-40B4-BE49-F238E27FC236}">
                <a16:creationId xmlns:a16="http://schemas.microsoft.com/office/drawing/2014/main" id="{F7276053-E50C-CB63-D92A-41737B158C28}"/>
              </a:ext>
            </a:extLst>
          </p:cNvPr>
          <p:cNvSpPr>
            <a:spLocks noGrp="1"/>
          </p:cNvSpPr>
          <p:nvPr>
            <p:ph type="title"/>
          </p:nvPr>
        </p:nvSpPr>
        <p:spPr>
          <a:xfrm>
            <a:off x="630000" y="4410000"/>
            <a:ext cx="9000000" cy="360000"/>
          </a:xfrm>
        </p:spPr>
        <p:txBody>
          <a:bodyPr anchor="b"/>
          <a:lstStyle>
            <a:lvl1pPr>
              <a:defRPr>
                <a:solidFill>
                  <a:schemeClr val="bg1"/>
                </a:solidFill>
              </a:defRPr>
            </a:lvl1pPr>
          </a:lstStyle>
          <a:p>
            <a:r>
              <a:rPr lang="en-US"/>
              <a:t>Click to edit Master title style</a:t>
            </a:r>
            <a:endParaRPr lang="en-GB"/>
          </a:p>
        </p:txBody>
      </p:sp>
      <p:sp>
        <p:nvSpPr>
          <p:cNvPr id="9" name="Subtitle 2">
            <a:extLst>
              <a:ext uri="{FF2B5EF4-FFF2-40B4-BE49-F238E27FC236}">
                <a16:creationId xmlns:a16="http://schemas.microsoft.com/office/drawing/2014/main" id="{D3FFB69B-3E28-CA70-1686-15A872805004}"/>
              </a:ext>
            </a:extLst>
          </p:cNvPr>
          <p:cNvSpPr>
            <a:spLocks noGrp="1"/>
          </p:cNvSpPr>
          <p:nvPr>
            <p:ph type="subTitle" idx="1" hasCustomPrompt="1"/>
          </p:nvPr>
        </p:nvSpPr>
        <p:spPr>
          <a:xfrm>
            <a:off x="630000" y="4789050"/>
            <a:ext cx="9000000" cy="360000"/>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err="1"/>
              <a:t>ProBank</a:t>
            </a:r>
            <a:r>
              <a:rPr lang="en-US" noProof="0"/>
              <a:t> Education Services</a:t>
            </a:r>
          </a:p>
        </p:txBody>
      </p:sp>
      <p:sp>
        <p:nvSpPr>
          <p:cNvPr id="10" name="Text Placeholder 10">
            <a:extLst>
              <a:ext uri="{FF2B5EF4-FFF2-40B4-BE49-F238E27FC236}">
                <a16:creationId xmlns:a16="http://schemas.microsoft.com/office/drawing/2014/main" id="{7D72957C-E4A1-D746-E9BB-011A50F22C01}"/>
              </a:ext>
            </a:extLst>
          </p:cNvPr>
          <p:cNvSpPr>
            <a:spLocks noGrp="1"/>
          </p:cNvSpPr>
          <p:nvPr>
            <p:ph type="body" sz="quarter" idx="11" hasCustomPrompt="1"/>
          </p:nvPr>
        </p:nvSpPr>
        <p:spPr>
          <a:xfrm>
            <a:off x="630000" y="5277525"/>
            <a:ext cx="9000000" cy="360000"/>
          </a:xfrm>
        </p:spPr>
        <p:txBody>
          <a:bodyPr/>
          <a:lstStyle>
            <a:lvl1pPr marL="0" indent="0">
              <a:buNone/>
              <a:defRPr sz="2000">
                <a:solidFill>
                  <a:schemeClr val="bg1"/>
                </a:solidFill>
              </a:defRPr>
            </a:lvl1pPr>
          </a:lstStyle>
          <a:p>
            <a:pPr lvl="0"/>
            <a:r>
              <a:rPr lang="en-US"/>
              <a:t>Name, Date, Year</a:t>
            </a:r>
            <a:endParaRPr lang="en-GB"/>
          </a:p>
        </p:txBody>
      </p:sp>
      <p:pic>
        <p:nvPicPr>
          <p:cNvPr id="4" name="Picture 3">
            <a:extLst>
              <a:ext uri="{FF2B5EF4-FFF2-40B4-BE49-F238E27FC236}">
                <a16:creationId xmlns:a16="http://schemas.microsoft.com/office/drawing/2014/main" id="{088E5A72-05D0-F5DE-2AB4-779A716582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11963" y="6164997"/>
            <a:ext cx="1080000" cy="454002"/>
          </a:xfrm>
          <a:prstGeom prst="rect">
            <a:avLst/>
          </a:prstGeom>
        </p:spPr>
      </p:pic>
    </p:spTree>
    <p:extLst>
      <p:ext uri="{BB962C8B-B14F-4D97-AF65-F5344CB8AC3E}">
        <p14:creationId xmlns:p14="http://schemas.microsoft.com/office/powerpoint/2010/main" val="139841919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eneric cover with supergraphic_3">
    <p:spTree>
      <p:nvGrpSpPr>
        <p:cNvPr id="1" name=""/>
        <p:cNvGrpSpPr/>
        <p:nvPr/>
      </p:nvGrpSpPr>
      <p:grpSpPr>
        <a:xfrm>
          <a:off x="0" y="0"/>
          <a:ext cx="0" cy="0"/>
          <a:chOff x="0" y="0"/>
          <a:chExt cx="0" cy="0"/>
        </a:xfrm>
      </p:grpSpPr>
      <p:pic>
        <p:nvPicPr>
          <p:cNvPr id="7" name="Picture 6" descr="A close up of a building&#10;&#10;Description automatically generated">
            <a:extLst>
              <a:ext uri="{FF2B5EF4-FFF2-40B4-BE49-F238E27FC236}">
                <a16:creationId xmlns:a16="http://schemas.microsoft.com/office/drawing/2014/main" id="{31FD7D90-5A61-F285-DAED-06DF23FCBC85}"/>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304800" y="304800"/>
            <a:ext cx="11581200" cy="3881177"/>
          </a:xfrm>
          <a:prstGeom prst="rect">
            <a:avLst/>
          </a:prstGeom>
        </p:spPr>
      </p:pic>
      <p:sp>
        <p:nvSpPr>
          <p:cNvPr id="6" name="Parallelogram 5">
            <a:extLst>
              <a:ext uri="{FF2B5EF4-FFF2-40B4-BE49-F238E27FC236}">
                <a16:creationId xmlns:a16="http://schemas.microsoft.com/office/drawing/2014/main" id="{DAC8CF58-87D3-60FA-5AFF-B4440AA8CB89}"/>
              </a:ext>
            </a:extLst>
          </p:cNvPr>
          <p:cNvSpPr/>
          <p:nvPr userDrawn="1"/>
        </p:nvSpPr>
        <p:spPr>
          <a:xfrm>
            <a:off x="5314989" y="304800"/>
            <a:ext cx="3780186" cy="3880800"/>
          </a:xfrm>
          <a:prstGeom prst="parallelogram">
            <a:avLst>
              <a:gd name="adj" fmla="val 34323"/>
            </a:avLst>
          </a:prstGeom>
          <a:solidFill>
            <a:schemeClr val="bg1">
              <a:alpha val="126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lvl1pPr>
          </a:lstStyle>
          <a:p>
            <a:r>
              <a:rPr lang="en-US"/>
              <a:t>Title</a:t>
            </a:r>
            <a:endParaRPr lang="en-GB"/>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ProBank</a:t>
            </a:r>
            <a:r>
              <a:rPr lang="en-US"/>
              <a:t> Education Services</a:t>
            </a:r>
            <a:endParaRPr lang="en-GB"/>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tx1"/>
                </a:solidFill>
              </a:defRPr>
            </a:lvl1pPr>
          </a:lstStyle>
          <a:p>
            <a:pPr lvl="0"/>
            <a:r>
              <a:rPr lang="en-US"/>
              <a:t>Name, Date, Year</a:t>
            </a:r>
            <a:endParaRPr lang="en-GB"/>
          </a:p>
        </p:txBody>
      </p:sp>
      <p:pic>
        <p:nvPicPr>
          <p:cNvPr id="4" name="Picture 3" descr="Blue letters on a black background&#10;&#10;Description automatically generated">
            <a:extLst>
              <a:ext uri="{FF2B5EF4-FFF2-40B4-BE49-F238E27FC236}">
                <a16:creationId xmlns:a16="http://schemas.microsoft.com/office/drawing/2014/main" id="{28B181CC-55E0-AD06-7D70-004589E9BB2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11963" y="6164997"/>
            <a:ext cx="1080000" cy="454003"/>
          </a:xfrm>
          <a:prstGeom prst="rect">
            <a:avLst/>
          </a:prstGeom>
        </p:spPr>
      </p:pic>
    </p:spTree>
    <p:extLst>
      <p:ext uri="{BB962C8B-B14F-4D97-AF65-F5344CB8AC3E}">
        <p14:creationId xmlns:p14="http://schemas.microsoft.com/office/powerpoint/2010/main" val="131220411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eneric cover with supergraphic_7">
    <p:spTree>
      <p:nvGrpSpPr>
        <p:cNvPr id="1" name=""/>
        <p:cNvGrpSpPr/>
        <p:nvPr/>
      </p:nvGrpSpPr>
      <p:grpSpPr>
        <a:xfrm>
          <a:off x="0" y="0"/>
          <a:ext cx="0" cy="0"/>
          <a:chOff x="0" y="0"/>
          <a:chExt cx="0" cy="0"/>
        </a:xfrm>
      </p:grpSpPr>
      <p:pic>
        <p:nvPicPr>
          <p:cNvPr id="6" name="Picture 5" descr="A person looking up to the sky&#10;&#10;Description automatically generated">
            <a:extLst>
              <a:ext uri="{FF2B5EF4-FFF2-40B4-BE49-F238E27FC236}">
                <a16:creationId xmlns:a16="http://schemas.microsoft.com/office/drawing/2014/main" id="{1D259371-31E1-0130-2E5A-48D074406840}"/>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304800" y="304800"/>
            <a:ext cx="11581200" cy="3881177"/>
          </a:xfrm>
          <a:prstGeom prst="rect">
            <a:avLst/>
          </a:prstGeom>
        </p:spPr>
      </p:pic>
      <p:sp>
        <p:nvSpPr>
          <p:cNvPr id="5" name="Parallelogram 4">
            <a:extLst>
              <a:ext uri="{FF2B5EF4-FFF2-40B4-BE49-F238E27FC236}">
                <a16:creationId xmlns:a16="http://schemas.microsoft.com/office/drawing/2014/main" id="{01FE8226-377E-BB0D-9F56-D283E5F48EA0}"/>
              </a:ext>
            </a:extLst>
          </p:cNvPr>
          <p:cNvSpPr/>
          <p:nvPr userDrawn="1"/>
        </p:nvSpPr>
        <p:spPr>
          <a:xfrm>
            <a:off x="3554221" y="304800"/>
            <a:ext cx="3780186" cy="3880800"/>
          </a:xfrm>
          <a:prstGeom prst="parallelogram">
            <a:avLst>
              <a:gd name="adj" fmla="val 34323"/>
            </a:avLst>
          </a:prstGeom>
          <a:solidFill>
            <a:schemeClr val="bg1">
              <a:alpha val="3142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solidFill>
                  <a:schemeClr val="bg1"/>
                </a:solidFill>
              </a:defRPr>
            </a:lvl1pPr>
          </a:lstStyle>
          <a:p>
            <a:r>
              <a:rPr lang="en-US" noProof="0"/>
              <a:t>Title</a:t>
            </a:r>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err="1"/>
              <a:t>ProBank</a:t>
            </a:r>
            <a:r>
              <a:rPr lang="en-US" noProof="0"/>
              <a:t> Education Services</a:t>
            </a:r>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bg1"/>
                </a:solidFill>
              </a:defRPr>
            </a:lvl1pPr>
          </a:lstStyle>
          <a:p>
            <a:pPr lvl="0"/>
            <a:r>
              <a:rPr lang="en-US" noProof="0"/>
              <a:t>Name, Date, Year</a:t>
            </a:r>
          </a:p>
        </p:txBody>
      </p:sp>
      <p:pic>
        <p:nvPicPr>
          <p:cNvPr id="7" name="Picture 6">
            <a:extLst>
              <a:ext uri="{FF2B5EF4-FFF2-40B4-BE49-F238E27FC236}">
                <a16:creationId xmlns:a16="http://schemas.microsoft.com/office/drawing/2014/main" id="{FE3DF71B-CC11-9878-CBC3-7DC35BA86AB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811963" y="6164997"/>
            <a:ext cx="1080000" cy="454002"/>
          </a:xfrm>
          <a:prstGeom prst="rect">
            <a:avLst/>
          </a:prstGeom>
        </p:spPr>
      </p:pic>
    </p:spTree>
    <p:extLst>
      <p:ext uri="{BB962C8B-B14F-4D97-AF65-F5344CB8AC3E}">
        <p14:creationId xmlns:p14="http://schemas.microsoft.com/office/powerpoint/2010/main" val="376696700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BC3C2-FA7F-3AF9-8770-2A0C452FB735}"/>
              </a:ext>
            </a:extLst>
          </p:cNvPr>
          <p:cNvSpPr>
            <a:spLocks noGrp="1"/>
          </p:cNvSpPr>
          <p:nvPr>
            <p:ph type="title" hasCustomPrompt="1"/>
          </p:nvPr>
        </p:nvSpPr>
        <p:spPr/>
        <p:txBody>
          <a:bodyPr/>
          <a:lstStyle>
            <a:lvl1pPr>
              <a:defRPr/>
            </a:lvl1pPr>
          </a:lstStyle>
          <a:p>
            <a:r>
              <a:rPr lang="en-US" noProof="0"/>
              <a:t>Agenda</a:t>
            </a:r>
          </a:p>
        </p:txBody>
      </p:sp>
      <p:sp>
        <p:nvSpPr>
          <p:cNvPr id="4" name="Footer Placeholder 3">
            <a:extLst>
              <a:ext uri="{FF2B5EF4-FFF2-40B4-BE49-F238E27FC236}">
                <a16:creationId xmlns:a16="http://schemas.microsoft.com/office/drawing/2014/main" id="{8EF124C7-A8E1-C2C4-9251-1FAD4FC4E71C}"/>
              </a:ext>
            </a:extLst>
          </p:cNvPr>
          <p:cNvSpPr>
            <a:spLocks noGrp="1"/>
          </p:cNvSpPr>
          <p:nvPr>
            <p:ph type="ftr" sz="quarter" idx="11"/>
          </p:nvPr>
        </p:nvSpPr>
        <p:spPr/>
        <p:txBody>
          <a:bodyPr/>
          <a:lstStyle>
            <a:lvl1pPr>
              <a:defRPr/>
            </a:lvl1pPr>
          </a:lstStyle>
          <a:p>
            <a:r>
              <a:rPr lang="en-US" err="1"/>
              <a:t>ProBank</a:t>
            </a:r>
            <a:r>
              <a:rPr lang="en-US"/>
              <a:t> Education Services</a:t>
            </a:r>
          </a:p>
        </p:txBody>
      </p:sp>
      <p:sp>
        <p:nvSpPr>
          <p:cNvPr id="5" name="Slide Number Placeholder 4">
            <a:extLst>
              <a:ext uri="{FF2B5EF4-FFF2-40B4-BE49-F238E27FC236}">
                <a16:creationId xmlns:a16="http://schemas.microsoft.com/office/drawing/2014/main" id="{ACC2D7ED-E3D6-D344-4CBF-39C6CFF13EA1}"/>
              </a:ext>
            </a:extLst>
          </p:cNvPr>
          <p:cNvSpPr>
            <a:spLocks noGrp="1"/>
          </p:cNvSpPr>
          <p:nvPr>
            <p:ph type="sldNum" sz="quarter" idx="12"/>
          </p:nvPr>
        </p:nvSpPr>
        <p:spPr/>
        <p:txBody>
          <a:bodyPr/>
          <a:lstStyle/>
          <a:p>
            <a:fld id="{721C06D9-4617-44B0-8711-1EF1C439A609}" type="slidenum">
              <a:rPr lang="en-US" noProof="0" smtClean="0"/>
              <a:pPr/>
              <a:t>‹#›</a:t>
            </a:fld>
            <a:endParaRPr lang="en-US" noProof="0"/>
          </a:p>
        </p:txBody>
      </p:sp>
      <p:sp>
        <p:nvSpPr>
          <p:cNvPr id="6" name="Text Placeholder 6">
            <a:extLst>
              <a:ext uri="{FF2B5EF4-FFF2-40B4-BE49-F238E27FC236}">
                <a16:creationId xmlns:a16="http://schemas.microsoft.com/office/drawing/2014/main" id="{74361FFC-8E96-EE12-9B5A-F30BC84A0A47}"/>
              </a:ext>
            </a:extLst>
          </p:cNvPr>
          <p:cNvSpPr>
            <a:spLocks noGrp="1"/>
          </p:cNvSpPr>
          <p:nvPr>
            <p:ph type="body" sz="quarter" idx="14"/>
          </p:nvPr>
        </p:nvSpPr>
        <p:spPr>
          <a:xfrm>
            <a:off x="305998" y="1268413"/>
            <a:ext cx="11581199" cy="4681537"/>
          </a:xfrm>
        </p:spPr>
        <p:txBody>
          <a:bodyPr/>
          <a:lstStyle>
            <a:lvl1pPr marL="271463" indent="-271463">
              <a:spcBef>
                <a:spcPts val="600"/>
              </a:spcBef>
              <a:spcAft>
                <a:spcPts val="600"/>
              </a:spcAft>
              <a:buClr>
                <a:schemeClr val="tx2"/>
              </a:buClr>
              <a:buFont typeface="+mj-lt"/>
              <a:buAutoNum type="arabicPeriod"/>
              <a:defRPr sz="1800"/>
            </a:lvl1pPr>
            <a:lvl2pPr marL="625475" indent="-269875">
              <a:buClr>
                <a:schemeClr val="tx2"/>
              </a:buClr>
              <a:buFont typeface="+mj-lt"/>
              <a:buAutoNum type="arabicPeriod"/>
              <a:defRPr sz="1400"/>
            </a:lvl2pPr>
            <a:lvl3pPr marL="808038" indent="-188913">
              <a:buClr>
                <a:schemeClr val="tx2"/>
              </a:buClr>
              <a:buFont typeface="+mj-lt"/>
              <a:buAutoNum type="arabicPeriod"/>
              <a:defRPr sz="1400"/>
            </a:lvl3pPr>
            <a:lvl4pPr marL="1165225" indent="-276225">
              <a:buClr>
                <a:schemeClr val="tx2"/>
              </a:buClr>
              <a:buFont typeface="+mj-lt"/>
              <a:buAutoNum type="arabicPeriod"/>
              <a:defRPr sz="1400"/>
            </a:lvl4pPr>
            <a:lvl5pPr marL="717550" indent="-361950">
              <a:buClr>
                <a:schemeClr val="tx2"/>
              </a:buClr>
              <a:buFont typeface="+mj-lt"/>
              <a:buAutoNum type="arabicPeriod"/>
              <a:defRPr sz="2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Tree>
    <p:extLst>
      <p:ext uri="{BB962C8B-B14F-4D97-AF65-F5344CB8AC3E}">
        <p14:creationId xmlns:p14="http://schemas.microsoft.com/office/powerpoint/2010/main" val="251289448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Agenda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BC3C2-FA7F-3AF9-8770-2A0C452FB735}"/>
              </a:ext>
            </a:extLst>
          </p:cNvPr>
          <p:cNvSpPr>
            <a:spLocks noGrp="1"/>
          </p:cNvSpPr>
          <p:nvPr>
            <p:ph type="title" hasCustomPrompt="1"/>
          </p:nvPr>
        </p:nvSpPr>
        <p:spPr>
          <a:xfrm>
            <a:off x="306000" y="306000"/>
            <a:ext cx="5648400" cy="360000"/>
          </a:xfrm>
        </p:spPr>
        <p:txBody>
          <a:bodyPr/>
          <a:lstStyle>
            <a:lvl1pPr>
              <a:defRPr/>
            </a:lvl1pPr>
          </a:lstStyle>
          <a:p>
            <a:r>
              <a:rPr lang="en-US" noProof="0"/>
              <a:t>Agenda</a:t>
            </a:r>
          </a:p>
        </p:txBody>
      </p:sp>
      <p:sp>
        <p:nvSpPr>
          <p:cNvPr id="4" name="Footer Placeholder 3">
            <a:extLst>
              <a:ext uri="{FF2B5EF4-FFF2-40B4-BE49-F238E27FC236}">
                <a16:creationId xmlns:a16="http://schemas.microsoft.com/office/drawing/2014/main" id="{8EF124C7-A8E1-C2C4-9251-1FAD4FC4E71C}"/>
              </a:ext>
            </a:extLst>
          </p:cNvPr>
          <p:cNvSpPr>
            <a:spLocks noGrp="1"/>
          </p:cNvSpPr>
          <p:nvPr>
            <p:ph type="ftr" sz="quarter" idx="11"/>
          </p:nvPr>
        </p:nvSpPr>
        <p:spPr/>
        <p:txBody>
          <a:bodyPr/>
          <a:lstStyle/>
          <a:p>
            <a:r>
              <a:rPr lang="en-US" err="1"/>
              <a:t>ProBank</a:t>
            </a:r>
            <a:r>
              <a:rPr lang="en-US"/>
              <a:t> Education Services</a:t>
            </a:r>
          </a:p>
        </p:txBody>
      </p:sp>
      <p:sp>
        <p:nvSpPr>
          <p:cNvPr id="5" name="Slide Number Placeholder 4">
            <a:extLst>
              <a:ext uri="{FF2B5EF4-FFF2-40B4-BE49-F238E27FC236}">
                <a16:creationId xmlns:a16="http://schemas.microsoft.com/office/drawing/2014/main" id="{ACC2D7ED-E3D6-D344-4CBF-39C6CFF13EA1}"/>
              </a:ext>
            </a:extLst>
          </p:cNvPr>
          <p:cNvSpPr>
            <a:spLocks noGrp="1"/>
          </p:cNvSpPr>
          <p:nvPr>
            <p:ph type="sldNum" sz="quarter" idx="12"/>
          </p:nvPr>
        </p:nvSpPr>
        <p:spPr/>
        <p:txBody>
          <a:bodyPr/>
          <a:lstStyle/>
          <a:p>
            <a:fld id="{721C06D9-4617-44B0-8711-1EF1C439A609}" type="slidenum">
              <a:rPr lang="en-US" noProof="0" smtClean="0"/>
              <a:pPr/>
              <a:t>‹#›</a:t>
            </a:fld>
            <a:endParaRPr lang="en-US" noProof="0"/>
          </a:p>
        </p:txBody>
      </p:sp>
      <p:sp>
        <p:nvSpPr>
          <p:cNvPr id="8" name="Picture Placeholder 7">
            <a:extLst>
              <a:ext uri="{FF2B5EF4-FFF2-40B4-BE49-F238E27FC236}">
                <a16:creationId xmlns:a16="http://schemas.microsoft.com/office/drawing/2014/main" id="{75339831-9579-422A-5FD3-167E83B82B34}"/>
              </a:ext>
            </a:extLst>
          </p:cNvPr>
          <p:cNvSpPr>
            <a:spLocks noGrp="1"/>
          </p:cNvSpPr>
          <p:nvPr>
            <p:ph type="pic" sz="quarter" idx="14"/>
          </p:nvPr>
        </p:nvSpPr>
        <p:spPr>
          <a:xfrm>
            <a:off x="6237601" y="305999"/>
            <a:ext cx="5648400" cy="5643951"/>
          </a:xfrm>
          <a:blipFill>
            <a:blip r:embed="rId2"/>
            <a:stretch>
              <a:fillRect/>
            </a:stretch>
          </a:blipFill>
        </p:spPr>
        <p:txBody>
          <a:bodyPr anchor="ctr"/>
          <a:lstStyle>
            <a:lvl1pPr marL="0" indent="0" algn="ctr">
              <a:buNone/>
              <a:defRPr/>
            </a:lvl1pPr>
          </a:lstStyle>
          <a:p>
            <a:r>
              <a:rPr lang="en-US" noProof="0"/>
              <a:t>Click icon to add picture</a:t>
            </a:r>
          </a:p>
        </p:txBody>
      </p:sp>
      <p:sp>
        <p:nvSpPr>
          <p:cNvPr id="6" name="Text Placeholder 6">
            <a:extLst>
              <a:ext uri="{FF2B5EF4-FFF2-40B4-BE49-F238E27FC236}">
                <a16:creationId xmlns:a16="http://schemas.microsoft.com/office/drawing/2014/main" id="{2C271A1C-536E-3E60-3582-8E73B02B9B84}"/>
              </a:ext>
            </a:extLst>
          </p:cNvPr>
          <p:cNvSpPr>
            <a:spLocks noGrp="1"/>
          </p:cNvSpPr>
          <p:nvPr>
            <p:ph type="body" sz="quarter" idx="13"/>
          </p:nvPr>
        </p:nvSpPr>
        <p:spPr>
          <a:xfrm>
            <a:off x="305999" y="1268413"/>
            <a:ext cx="5648400" cy="4681537"/>
          </a:xfrm>
        </p:spPr>
        <p:txBody>
          <a:bodyPr/>
          <a:lstStyle>
            <a:lvl1pPr marL="271463" indent="-271463">
              <a:spcBef>
                <a:spcPts val="600"/>
              </a:spcBef>
              <a:spcAft>
                <a:spcPts val="600"/>
              </a:spcAft>
              <a:buClr>
                <a:schemeClr val="tx2"/>
              </a:buClr>
              <a:buFont typeface="+mj-lt"/>
              <a:buAutoNum type="arabicPeriod"/>
              <a:defRPr sz="1800"/>
            </a:lvl1pPr>
            <a:lvl2pPr marL="625475" indent="-269875">
              <a:buClr>
                <a:schemeClr val="tx2"/>
              </a:buClr>
              <a:buFont typeface="+mj-lt"/>
              <a:buAutoNum type="arabicPeriod"/>
              <a:defRPr sz="1400"/>
            </a:lvl2pPr>
            <a:lvl3pPr marL="808038" indent="-188913">
              <a:buClr>
                <a:schemeClr val="tx2"/>
              </a:buClr>
              <a:buFont typeface="+mj-lt"/>
              <a:buAutoNum type="arabicPeriod"/>
              <a:defRPr sz="1400"/>
            </a:lvl3pPr>
            <a:lvl4pPr marL="1165225" indent="-276225">
              <a:buClr>
                <a:schemeClr val="tx2"/>
              </a:buClr>
              <a:buFont typeface="+mj-lt"/>
              <a:buAutoNum type="arabicPeriod"/>
              <a:defRPr sz="1400"/>
            </a:lvl4pPr>
            <a:lvl5pPr marL="717550" indent="-361950">
              <a:buClr>
                <a:schemeClr val="tx2"/>
              </a:buClr>
              <a:buFont typeface="+mj-lt"/>
              <a:buAutoNum type="arabicPeriod"/>
              <a:defRPr sz="2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Tree>
    <p:extLst>
      <p:ext uri="{BB962C8B-B14F-4D97-AF65-F5344CB8AC3E}">
        <p14:creationId xmlns:p14="http://schemas.microsoft.com/office/powerpoint/2010/main" val="84205083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ver page - large frame - white background">
    <p:spTree>
      <p:nvGrpSpPr>
        <p:cNvPr id="1" name=""/>
        <p:cNvGrpSpPr/>
        <p:nvPr/>
      </p:nvGrpSpPr>
      <p:grpSpPr>
        <a:xfrm>
          <a:off x="0" y="0"/>
          <a:ext cx="0" cy="0"/>
          <a:chOff x="0" y="0"/>
          <a:chExt cx="0" cy="0"/>
        </a:xfrm>
      </p:grpSpPr>
      <p:pic>
        <p:nvPicPr>
          <p:cNvPr id="6" name="Espace réservé pour une image  9">
            <a:extLst>
              <a:ext uri="{FF2B5EF4-FFF2-40B4-BE49-F238E27FC236}">
                <a16:creationId xmlns:a16="http://schemas.microsoft.com/office/drawing/2014/main" id="{BC3E2B17-1C70-DF3D-2DAB-45BC8F41D8E9}"/>
              </a:ext>
            </a:extLst>
          </p:cNvPr>
          <p:cNvPicPr>
            <a:picLocks noGrp="1" noRot="1" noChangeAspect="1" noMove="1" noResize="1" noEditPoints="1" noAdjustHandles="1" noChangeArrowheads="1" noChangeShapeType="1" noCrop="1"/>
          </p:cNvPicPr>
          <p:nvPr userDrawn="1">
            <p:custDataLst>
              <p:tags r:id="rId1"/>
            </p:custDataLst>
          </p:nvPr>
        </p:nvPicPr>
        <p:blipFill>
          <a:blip r:embed="rId3">
            <a:extLst>
              <a:ext uri="{28A0092B-C50C-407E-A947-70E740481C1C}">
                <a14:useLocalDpi xmlns:a14="http://schemas.microsoft.com/office/drawing/2010/main" val="0"/>
              </a:ext>
            </a:extLst>
          </a:blip>
          <a:srcRect t="24871" b="24871"/>
          <a:stretch/>
        </p:blipFill>
        <p:spPr>
          <a:xfrm>
            <a:off x="305400" y="304800"/>
            <a:ext cx="11581200" cy="3880800"/>
          </a:xfrm>
          <a:prstGeom prst="rect">
            <a:avLst/>
          </a:prstGeom>
        </p:spPr>
      </p:pic>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lvl1pPr>
          </a:lstStyle>
          <a:p>
            <a:r>
              <a:rPr lang="en-US" noProof="0"/>
              <a:t>Title</a:t>
            </a:r>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err="1"/>
              <a:t>ProBank</a:t>
            </a:r>
            <a:r>
              <a:rPr lang="en-US" noProof="0"/>
              <a:t> Education Services</a:t>
            </a:r>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tx1"/>
                </a:solidFill>
              </a:defRPr>
            </a:lvl1pPr>
          </a:lstStyle>
          <a:p>
            <a:pPr lvl="0"/>
            <a:r>
              <a:rPr lang="en-US" noProof="0"/>
              <a:t>Name, Date, Year</a:t>
            </a:r>
          </a:p>
        </p:txBody>
      </p:sp>
      <p:pic>
        <p:nvPicPr>
          <p:cNvPr id="4" name="Picture 3" descr="Blue letters on a black background&#10;&#10;Description automatically generated">
            <a:extLst>
              <a:ext uri="{FF2B5EF4-FFF2-40B4-BE49-F238E27FC236}">
                <a16:creationId xmlns:a16="http://schemas.microsoft.com/office/drawing/2014/main" id="{28B181CC-55E0-AD06-7D70-004589E9BB2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11963" y="6164997"/>
            <a:ext cx="1080000" cy="454003"/>
          </a:xfrm>
          <a:prstGeom prst="rect">
            <a:avLst/>
          </a:prstGeom>
        </p:spPr>
      </p:pic>
    </p:spTree>
    <p:extLst>
      <p:ext uri="{BB962C8B-B14F-4D97-AF65-F5344CB8AC3E}">
        <p14:creationId xmlns:p14="http://schemas.microsoft.com/office/powerpoint/2010/main" val="396708802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BC3C2-FA7F-3AF9-8770-2A0C452FB735}"/>
              </a:ext>
            </a:extLst>
          </p:cNvPr>
          <p:cNvSpPr>
            <a:spLocks noGrp="1"/>
          </p:cNvSpPr>
          <p:nvPr>
            <p:ph type="title" hasCustomPrompt="1"/>
          </p:nvPr>
        </p:nvSpPr>
        <p:spPr>
          <a:xfrm>
            <a:off x="306000" y="306000"/>
            <a:ext cx="5648400" cy="360000"/>
          </a:xfrm>
        </p:spPr>
        <p:txBody>
          <a:bodyPr/>
          <a:lstStyle>
            <a:lvl1pPr>
              <a:defRPr/>
            </a:lvl1pPr>
          </a:lstStyle>
          <a:p>
            <a:r>
              <a:rPr lang="en-US" noProof="0"/>
              <a:t>Agenda</a:t>
            </a:r>
          </a:p>
        </p:txBody>
      </p:sp>
      <p:sp>
        <p:nvSpPr>
          <p:cNvPr id="4" name="Footer Placeholder 3">
            <a:extLst>
              <a:ext uri="{FF2B5EF4-FFF2-40B4-BE49-F238E27FC236}">
                <a16:creationId xmlns:a16="http://schemas.microsoft.com/office/drawing/2014/main" id="{8EF124C7-A8E1-C2C4-9251-1FAD4FC4E71C}"/>
              </a:ext>
            </a:extLst>
          </p:cNvPr>
          <p:cNvSpPr>
            <a:spLocks noGrp="1"/>
          </p:cNvSpPr>
          <p:nvPr>
            <p:ph type="ftr" sz="quarter" idx="11"/>
          </p:nvPr>
        </p:nvSpPr>
        <p:spPr/>
        <p:txBody>
          <a:bodyPr/>
          <a:lstStyle/>
          <a:p>
            <a:r>
              <a:rPr lang="en-US" err="1"/>
              <a:t>ProBank</a:t>
            </a:r>
            <a:r>
              <a:rPr lang="en-US"/>
              <a:t> Education Services</a:t>
            </a:r>
          </a:p>
        </p:txBody>
      </p:sp>
      <p:sp>
        <p:nvSpPr>
          <p:cNvPr id="5" name="Slide Number Placeholder 4">
            <a:extLst>
              <a:ext uri="{FF2B5EF4-FFF2-40B4-BE49-F238E27FC236}">
                <a16:creationId xmlns:a16="http://schemas.microsoft.com/office/drawing/2014/main" id="{ACC2D7ED-E3D6-D344-4CBF-39C6CFF13EA1}"/>
              </a:ext>
            </a:extLst>
          </p:cNvPr>
          <p:cNvSpPr>
            <a:spLocks noGrp="1"/>
          </p:cNvSpPr>
          <p:nvPr>
            <p:ph type="sldNum" sz="quarter" idx="12"/>
          </p:nvPr>
        </p:nvSpPr>
        <p:spPr/>
        <p:txBody>
          <a:bodyPr/>
          <a:lstStyle/>
          <a:p>
            <a:fld id="{721C06D9-4617-44B0-8711-1EF1C439A609}" type="slidenum">
              <a:rPr lang="en-US" noProof="0" smtClean="0"/>
              <a:pPr/>
              <a:t>‹#›</a:t>
            </a:fld>
            <a:endParaRPr lang="en-US" noProof="0"/>
          </a:p>
        </p:txBody>
      </p:sp>
      <p:sp>
        <p:nvSpPr>
          <p:cNvPr id="8" name="Picture Placeholder 7">
            <a:extLst>
              <a:ext uri="{FF2B5EF4-FFF2-40B4-BE49-F238E27FC236}">
                <a16:creationId xmlns:a16="http://schemas.microsoft.com/office/drawing/2014/main" id="{75339831-9579-422A-5FD3-167E83B82B34}"/>
              </a:ext>
            </a:extLst>
          </p:cNvPr>
          <p:cNvSpPr>
            <a:spLocks noGrp="1"/>
          </p:cNvSpPr>
          <p:nvPr>
            <p:ph type="pic" sz="quarter" idx="14"/>
          </p:nvPr>
        </p:nvSpPr>
        <p:spPr>
          <a:xfrm>
            <a:off x="6237601" y="305999"/>
            <a:ext cx="5648400" cy="5643951"/>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6" name="Text Placeholder 6">
            <a:extLst>
              <a:ext uri="{FF2B5EF4-FFF2-40B4-BE49-F238E27FC236}">
                <a16:creationId xmlns:a16="http://schemas.microsoft.com/office/drawing/2014/main" id="{2C271A1C-536E-3E60-3582-8E73B02B9B84}"/>
              </a:ext>
            </a:extLst>
          </p:cNvPr>
          <p:cNvSpPr>
            <a:spLocks noGrp="1"/>
          </p:cNvSpPr>
          <p:nvPr>
            <p:ph type="body" sz="quarter" idx="13"/>
          </p:nvPr>
        </p:nvSpPr>
        <p:spPr>
          <a:xfrm>
            <a:off x="305999" y="1268413"/>
            <a:ext cx="5648400" cy="4681537"/>
          </a:xfrm>
        </p:spPr>
        <p:txBody>
          <a:bodyPr/>
          <a:lstStyle>
            <a:lvl1pPr marL="271463" indent="-271463">
              <a:spcBef>
                <a:spcPts val="600"/>
              </a:spcBef>
              <a:spcAft>
                <a:spcPts val="600"/>
              </a:spcAft>
              <a:buClr>
                <a:schemeClr val="tx2"/>
              </a:buClr>
              <a:buFont typeface="+mj-lt"/>
              <a:buAutoNum type="arabicPeriod"/>
              <a:defRPr sz="1800"/>
            </a:lvl1pPr>
            <a:lvl2pPr marL="625475" indent="-269875">
              <a:buClr>
                <a:schemeClr val="tx2"/>
              </a:buClr>
              <a:buFont typeface="+mj-lt"/>
              <a:buAutoNum type="arabicPeriod"/>
              <a:defRPr sz="1400"/>
            </a:lvl2pPr>
            <a:lvl3pPr marL="808038" indent="-188913">
              <a:buClr>
                <a:schemeClr val="tx2"/>
              </a:buClr>
              <a:buFont typeface="+mj-lt"/>
              <a:buAutoNum type="arabicPeriod"/>
              <a:defRPr sz="1400"/>
            </a:lvl3pPr>
            <a:lvl4pPr marL="1165225" indent="-276225">
              <a:buClr>
                <a:schemeClr val="tx2"/>
              </a:buClr>
              <a:buFont typeface="+mj-lt"/>
              <a:buAutoNum type="arabicPeriod"/>
              <a:defRPr sz="1400"/>
            </a:lvl4pPr>
            <a:lvl5pPr marL="717550" indent="-361950">
              <a:buClr>
                <a:schemeClr val="tx2"/>
              </a:buClr>
              <a:buFont typeface="+mj-lt"/>
              <a:buAutoNum type="arabicPeriod"/>
              <a:defRPr sz="2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Tree>
    <p:extLst>
      <p:ext uri="{BB962C8B-B14F-4D97-AF65-F5344CB8AC3E}">
        <p14:creationId xmlns:p14="http://schemas.microsoft.com/office/powerpoint/2010/main" val="229377937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Agenda layout 3">
    <p:spTree>
      <p:nvGrpSpPr>
        <p:cNvPr id="1" name=""/>
        <p:cNvGrpSpPr/>
        <p:nvPr/>
      </p:nvGrpSpPr>
      <p:grpSpPr>
        <a:xfrm>
          <a:off x="0" y="0"/>
          <a:ext cx="0" cy="0"/>
          <a:chOff x="0" y="0"/>
          <a:chExt cx="0" cy="0"/>
        </a:xfrm>
      </p:grpSpPr>
      <p:pic>
        <p:nvPicPr>
          <p:cNvPr id="3" name="Espace réservé pour une image  8" descr="Une image contenant Symétrie, bleu, bâtiment, Éclairage naturel&#10;&#10;Description générée automatiquement">
            <a:extLst>
              <a:ext uri="{FF2B5EF4-FFF2-40B4-BE49-F238E27FC236}">
                <a16:creationId xmlns:a16="http://schemas.microsoft.com/office/drawing/2014/main" id="{4AF672A5-629E-545E-DAA1-1D6053F3FCD4}"/>
              </a:ext>
            </a:extLst>
          </p:cNvPr>
          <p:cNvPicPr>
            <a:picLocks noChangeAspect="1"/>
          </p:cNvPicPr>
          <p:nvPr userDrawn="1">
            <p:custDataLst>
              <p:tags r:id="rId1"/>
            </p:custDataLst>
          </p:nvPr>
        </p:nvPicPr>
        <p:blipFill>
          <a:blip r:embed="rId3"/>
          <a:srcRect t="36709" b="36709"/>
          <a:stretch/>
        </p:blipFill>
        <p:spPr>
          <a:xfrm>
            <a:off x="0" y="1259999"/>
            <a:ext cx="12192000" cy="2160587"/>
          </a:xfrm>
          <a:prstGeom prst="rect">
            <a:avLst/>
          </a:prstGeom>
        </p:spPr>
      </p:pic>
      <p:sp>
        <p:nvSpPr>
          <p:cNvPr id="2" name="Title 1">
            <a:extLst>
              <a:ext uri="{FF2B5EF4-FFF2-40B4-BE49-F238E27FC236}">
                <a16:creationId xmlns:a16="http://schemas.microsoft.com/office/drawing/2014/main" id="{28EBC3C2-FA7F-3AF9-8770-2A0C452FB735}"/>
              </a:ext>
            </a:extLst>
          </p:cNvPr>
          <p:cNvSpPr>
            <a:spLocks noGrp="1"/>
          </p:cNvSpPr>
          <p:nvPr>
            <p:ph type="title" hasCustomPrompt="1"/>
          </p:nvPr>
        </p:nvSpPr>
        <p:spPr>
          <a:xfrm>
            <a:off x="305999" y="306000"/>
            <a:ext cx="11581200" cy="360000"/>
          </a:xfrm>
        </p:spPr>
        <p:txBody>
          <a:bodyPr/>
          <a:lstStyle>
            <a:lvl1pPr>
              <a:defRPr/>
            </a:lvl1pPr>
          </a:lstStyle>
          <a:p>
            <a:r>
              <a:rPr lang="en-US" noProof="0"/>
              <a:t>Agenda</a:t>
            </a:r>
          </a:p>
        </p:txBody>
      </p:sp>
      <p:sp>
        <p:nvSpPr>
          <p:cNvPr id="7" name="Text Placeholder 6">
            <a:extLst>
              <a:ext uri="{FF2B5EF4-FFF2-40B4-BE49-F238E27FC236}">
                <a16:creationId xmlns:a16="http://schemas.microsoft.com/office/drawing/2014/main" id="{D6E4DFDC-8584-AECD-0F9B-87A8C0C63B40}"/>
              </a:ext>
            </a:extLst>
          </p:cNvPr>
          <p:cNvSpPr>
            <a:spLocks noGrp="1"/>
          </p:cNvSpPr>
          <p:nvPr>
            <p:ph type="body" sz="quarter" idx="13"/>
          </p:nvPr>
        </p:nvSpPr>
        <p:spPr>
          <a:xfrm>
            <a:off x="305999" y="3688080"/>
            <a:ext cx="11581200" cy="2261870"/>
          </a:xfrm>
        </p:spPr>
        <p:txBody>
          <a:bodyPr numCol="2" spcCol="288000"/>
          <a:lstStyle>
            <a:lvl1pPr marL="271463" indent="-271463">
              <a:spcAft>
                <a:spcPts val="1200"/>
              </a:spcAft>
              <a:buClr>
                <a:schemeClr val="tx2"/>
              </a:buClr>
              <a:buFont typeface="+mj-lt"/>
              <a:buAutoNum type="arabicPeriod"/>
              <a:defRPr sz="1800"/>
            </a:lvl1pPr>
            <a:lvl2pPr marL="717550" indent="-361950">
              <a:buClr>
                <a:schemeClr val="tx2"/>
              </a:buClr>
              <a:buFont typeface="+mj-lt"/>
              <a:buAutoNum type="arabicPeriod"/>
              <a:defRPr sz="2400"/>
            </a:lvl2pPr>
            <a:lvl3pPr marL="717550" indent="-361950">
              <a:buClr>
                <a:schemeClr val="tx2"/>
              </a:buClr>
              <a:buFont typeface="+mj-lt"/>
              <a:buAutoNum type="arabicPeriod"/>
              <a:defRPr sz="2400"/>
            </a:lvl3pPr>
            <a:lvl4pPr marL="717550" indent="-361950">
              <a:buClr>
                <a:schemeClr val="tx2"/>
              </a:buClr>
              <a:buFont typeface="+mj-lt"/>
              <a:buAutoNum type="arabicPeriod"/>
              <a:defRPr sz="2400"/>
            </a:lvl4pPr>
            <a:lvl5pPr marL="717550" indent="-361950">
              <a:buClr>
                <a:schemeClr val="tx2"/>
              </a:buClr>
              <a:buFont typeface="+mj-lt"/>
              <a:buAutoNum type="arabicPeriod"/>
              <a:defRPr sz="2400"/>
            </a:lvl5pPr>
          </a:lstStyle>
          <a:p>
            <a:pPr lvl="0"/>
            <a:r>
              <a:rPr lang="en-US" noProof="0"/>
              <a:t>Click to edit Master text styles</a:t>
            </a:r>
          </a:p>
        </p:txBody>
      </p:sp>
      <p:sp>
        <p:nvSpPr>
          <p:cNvPr id="6" name="Footer Placeholder 4">
            <a:extLst>
              <a:ext uri="{FF2B5EF4-FFF2-40B4-BE49-F238E27FC236}">
                <a16:creationId xmlns:a16="http://schemas.microsoft.com/office/drawing/2014/main" id="{303663BA-E9C1-01A6-B24F-0580859C78AD}"/>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err="1"/>
              <a:t>ProBank</a:t>
            </a:r>
            <a:r>
              <a:rPr lang="en-US"/>
              <a:t> Education Services</a:t>
            </a:r>
          </a:p>
        </p:txBody>
      </p:sp>
      <p:sp>
        <p:nvSpPr>
          <p:cNvPr id="9" name="Slide Number Placeholder 5">
            <a:extLst>
              <a:ext uri="{FF2B5EF4-FFF2-40B4-BE49-F238E27FC236}">
                <a16:creationId xmlns:a16="http://schemas.microsoft.com/office/drawing/2014/main" id="{0F5E29FC-9039-53D4-BFF3-69BACC2E73AB}"/>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Tree>
    <p:extLst>
      <p:ext uri="{BB962C8B-B14F-4D97-AF65-F5344CB8AC3E}">
        <p14:creationId xmlns:p14="http://schemas.microsoft.com/office/powerpoint/2010/main" val="54150323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layou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BC3C2-FA7F-3AF9-8770-2A0C452FB735}"/>
              </a:ext>
            </a:extLst>
          </p:cNvPr>
          <p:cNvSpPr>
            <a:spLocks noGrp="1"/>
          </p:cNvSpPr>
          <p:nvPr>
            <p:ph type="title" hasCustomPrompt="1"/>
          </p:nvPr>
        </p:nvSpPr>
        <p:spPr>
          <a:xfrm>
            <a:off x="305999" y="306000"/>
            <a:ext cx="11581200" cy="360000"/>
          </a:xfrm>
        </p:spPr>
        <p:txBody>
          <a:bodyPr/>
          <a:lstStyle>
            <a:lvl1pPr>
              <a:defRPr/>
            </a:lvl1pPr>
          </a:lstStyle>
          <a:p>
            <a:r>
              <a:rPr lang="en-US" noProof="0"/>
              <a:t>Agenda</a:t>
            </a:r>
          </a:p>
        </p:txBody>
      </p:sp>
      <p:sp>
        <p:nvSpPr>
          <p:cNvPr id="7" name="Text Placeholder 6">
            <a:extLst>
              <a:ext uri="{FF2B5EF4-FFF2-40B4-BE49-F238E27FC236}">
                <a16:creationId xmlns:a16="http://schemas.microsoft.com/office/drawing/2014/main" id="{D6E4DFDC-8584-AECD-0F9B-87A8C0C63B40}"/>
              </a:ext>
            </a:extLst>
          </p:cNvPr>
          <p:cNvSpPr>
            <a:spLocks noGrp="1"/>
          </p:cNvSpPr>
          <p:nvPr>
            <p:ph type="body" sz="quarter" idx="13"/>
          </p:nvPr>
        </p:nvSpPr>
        <p:spPr>
          <a:xfrm>
            <a:off x="305999" y="3688080"/>
            <a:ext cx="11581200" cy="2261870"/>
          </a:xfrm>
        </p:spPr>
        <p:txBody>
          <a:bodyPr numCol="2" spcCol="288000"/>
          <a:lstStyle>
            <a:lvl1pPr marL="271463" indent="-271463">
              <a:spcAft>
                <a:spcPts val="1200"/>
              </a:spcAft>
              <a:buClr>
                <a:schemeClr val="tx2"/>
              </a:buClr>
              <a:buFont typeface="+mj-lt"/>
              <a:buAutoNum type="arabicPeriod"/>
              <a:defRPr sz="1800"/>
            </a:lvl1pPr>
            <a:lvl2pPr marL="717550" indent="-361950">
              <a:buClr>
                <a:schemeClr val="tx2"/>
              </a:buClr>
              <a:buFont typeface="+mj-lt"/>
              <a:buAutoNum type="arabicPeriod"/>
              <a:defRPr sz="2400"/>
            </a:lvl2pPr>
            <a:lvl3pPr marL="717550" indent="-361950">
              <a:buClr>
                <a:schemeClr val="tx2"/>
              </a:buClr>
              <a:buFont typeface="+mj-lt"/>
              <a:buAutoNum type="arabicPeriod"/>
              <a:defRPr sz="2400"/>
            </a:lvl3pPr>
            <a:lvl4pPr marL="717550" indent="-361950">
              <a:buClr>
                <a:schemeClr val="tx2"/>
              </a:buClr>
              <a:buFont typeface="+mj-lt"/>
              <a:buAutoNum type="arabicPeriod"/>
              <a:defRPr sz="2400"/>
            </a:lvl4pPr>
            <a:lvl5pPr marL="717550" indent="-361950">
              <a:buClr>
                <a:schemeClr val="tx2"/>
              </a:buClr>
              <a:buFont typeface="+mj-lt"/>
              <a:buAutoNum type="arabicPeriod"/>
              <a:defRPr sz="2400"/>
            </a:lvl5pPr>
          </a:lstStyle>
          <a:p>
            <a:pPr lvl="0"/>
            <a:r>
              <a:rPr lang="en-US" noProof="0"/>
              <a:t>Click to edit Master text styles</a:t>
            </a:r>
          </a:p>
        </p:txBody>
      </p:sp>
      <p:sp>
        <p:nvSpPr>
          <p:cNvPr id="8" name="Picture Placeholder 7">
            <a:extLst>
              <a:ext uri="{FF2B5EF4-FFF2-40B4-BE49-F238E27FC236}">
                <a16:creationId xmlns:a16="http://schemas.microsoft.com/office/drawing/2014/main" id="{75339831-9579-422A-5FD3-167E83B82B34}"/>
              </a:ext>
            </a:extLst>
          </p:cNvPr>
          <p:cNvSpPr>
            <a:spLocks noGrp="1"/>
          </p:cNvSpPr>
          <p:nvPr>
            <p:ph type="pic" sz="quarter" idx="14"/>
          </p:nvPr>
        </p:nvSpPr>
        <p:spPr>
          <a:xfrm>
            <a:off x="0" y="1260000"/>
            <a:ext cx="12192000" cy="2160587"/>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6" name="Footer Placeholder 4">
            <a:extLst>
              <a:ext uri="{FF2B5EF4-FFF2-40B4-BE49-F238E27FC236}">
                <a16:creationId xmlns:a16="http://schemas.microsoft.com/office/drawing/2014/main" id="{303663BA-E9C1-01A6-B24F-0580859C78AD}"/>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err="1"/>
              <a:t>ProBank</a:t>
            </a:r>
            <a:r>
              <a:rPr lang="en-US"/>
              <a:t> Education Services</a:t>
            </a:r>
          </a:p>
        </p:txBody>
      </p:sp>
      <p:sp>
        <p:nvSpPr>
          <p:cNvPr id="9" name="Slide Number Placeholder 5">
            <a:extLst>
              <a:ext uri="{FF2B5EF4-FFF2-40B4-BE49-F238E27FC236}">
                <a16:creationId xmlns:a16="http://schemas.microsoft.com/office/drawing/2014/main" id="{0F5E29FC-9039-53D4-BFF3-69BACC2E73AB}"/>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Tree>
    <p:extLst>
      <p:ext uri="{BB962C8B-B14F-4D97-AF65-F5344CB8AC3E}">
        <p14:creationId xmlns:p14="http://schemas.microsoft.com/office/powerpoint/2010/main" val="294863276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Divider - supergraphic -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655200" y="2314800"/>
            <a:ext cx="4852800" cy="360000"/>
          </a:xfrm>
        </p:spPr>
        <p:txBody>
          <a:bodyPr/>
          <a:lstStyle/>
          <a:p>
            <a:r>
              <a:rPr lang="en-US" noProof="0"/>
              <a:t>Click to edit Master title style</a:t>
            </a:r>
          </a:p>
        </p:txBody>
      </p:sp>
      <p:sp>
        <p:nvSpPr>
          <p:cNvPr id="14" name="Espace réservé pour une image  29">
            <a:extLst>
              <a:ext uri="{FF2B5EF4-FFF2-40B4-BE49-F238E27FC236}">
                <a16:creationId xmlns:a16="http://schemas.microsoft.com/office/drawing/2014/main" id="{CF959CCD-D15E-897A-1772-7A00E3555B6B}"/>
              </a:ext>
            </a:extLst>
          </p:cNvPr>
          <p:cNvSpPr>
            <a:spLocks noGrp="1"/>
          </p:cNvSpPr>
          <p:nvPr>
            <p:ph type="pic" sz="quarter" idx="21"/>
          </p:nvPr>
        </p:nvSpPr>
        <p:spPr>
          <a:xfrm>
            <a:off x="5511800" y="0"/>
            <a:ext cx="6680200" cy="6858000"/>
          </a:xfrm>
          <a:prstGeom prst="parallelogram">
            <a:avLst>
              <a:gd name="adj" fmla="val 34601"/>
            </a:avLst>
          </a:prstGeom>
          <a:blipFill>
            <a:blip r:embed="rId2"/>
            <a:stretch>
              <a:fillRect/>
            </a:stretch>
          </a:blipFill>
          <a:effectLst/>
        </p:spPr>
        <p:txBody>
          <a:bodyPr anchor="ctr"/>
          <a:lstStyle>
            <a:lvl1pPr marL="0" indent="0" algn="ctr">
              <a:buNone/>
              <a:defRPr/>
            </a:lvl1pPr>
          </a:lstStyle>
          <a:p>
            <a:r>
              <a:rPr lang="en-US" noProof="0"/>
              <a:t>Click icon to add picture</a:t>
            </a:r>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655638" y="3067200"/>
            <a:ext cx="4852800" cy="25884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655200" y="1270800"/>
            <a:ext cx="1800000" cy="900000"/>
          </a:xfrm>
        </p:spPr>
        <p:txBody>
          <a:bodyPr anchor="t"/>
          <a:lstStyle>
            <a:lvl1pPr marL="0" indent="0">
              <a:buNone/>
              <a:defRPr sz="6400" b="1"/>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noProof="0"/>
              <a:t>XX</a:t>
            </a:r>
          </a:p>
        </p:txBody>
      </p:sp>
    </p:spTree>
    <p:extLst>
      <p:ext uri="{BB962C8B-B14F-4D97-AF65-F5344CB8AC3E}">
        <p14:creationId xmlns:p14="http://schemas.microsoft.com/office/powerpoint/2010/main" val="1885889459"/>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 supergraphic - white background">
    <p:spTree>
      <p:nvGrpSpPr>
        <p:cNvPr id="1" name=""/>
        <p:cNvGrpSpPr/>
        <p:nvPr/>
      </p:nvGrpSpPr>
      <p:grpSpPr>
        <a:xfrm>
          <a:off x="0" y="0"/>
          <a:ext cx="0" cy="0"/>
          <a:chOff x="0" y="0"/>
          <a:chExt cx="0" cy="0"/>
        </a:xfrm>
      </p:grpSpPr>
      <p:sp>
        <p:nvSpPr>
          <p:cNvPr id="14" name="Espace réservé pour une image  29">
            <a:extLst>
              <a:ext uri="{FF2B5EF4-FFF2-40B4-BE49-F238E27FC236}">
                <a16:creationId xmlns:a16="http://schemas.microsoft.com/office/drawing/2014/main" id="{CF959CCD-D15E-897A-1772-7A00E3555B6B}"/>
              </a:ext>
            </a:extLst>
          </p:cNvPr>
          <p:cNvSpPr>
            <a:spLocks noGrp="1"/>
          </p:cNvSpPr>
          <p:nvPr>
            <p:ph type="pic" sz="quarter" idx="21"/>
          </p:nvPr>
        </p:nvSpPr>
        <p:spPr>
          <a:xfrm>
            <a:off x="5511800" y="0"/>
            <a:ext cx="6680200" cy="6858000"/>
          </a:xfrm>
          <a:prstGeom prst="parallelogram">
            <a:avLst>
              <a:gd name="adj" fmla="val 34601"/>
            </a:avLst>
          </a:prstGeom>
          <a:solidFill>
            <a:schemeClr val="bg1">
              <a:lumMod val="95000"/>
            </a:schemeClr>
          </a:solidFill>
          <a:effectLst/>
        </p:spPr>
        <p:txBody>
          <a:bodyPr anchor="ctr"/>
          <a:lstStyle>
            <a:lvl1pPr marL="0" indent="0" algn="ctr">
              <a:buNone/>
              <a:defRPr/>
            </a:lvl1pPr>
          </a:lstStyle>
          <a:p>
            <a:r>
              <a:rPr lang="en-US" noProof="0"/>
              <a:t>Click icon to add picture</a:t>
            </a:r>
          </a:p>
        </p:txBody>
      </p:sp>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655200" y="2314800"/>
            <a:ext cx="4852800" cy="360000"/>
          </a:xfrm>
        </p:spPr>
        <p:txBody>
          <a:bodyPr/>
          <a:lstStyle/>
          <a:p>
            <a:r>
              <a:rPr lang="en-US" noProof="0"/>
              <a:t>Click to edit Master title style</a:t>
            </a:r>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655638" y="3067200"/>
            <a:ext cx="4852800" cy="25884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655200" y="1270800"/>
            <a:ext cx="1800000" cy="900000"/>
          </a:xfrm>
        </p:spPr>
        <p:txBody>
          <a:bodyPr anchor="t"/>
          <a:lstStyle>
            <a:lvl1pPr marL="0" indent="0">
              <a:buNone/>
              <a:defRPr sz="6400" b="1"/>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noProof="0"/>
              <a:t>XX</a:t>
            </a:r>
          </a:p>
        </p:txBody>
      </p:sp>
    </p:spTree>
    <p:extLst>
      <p:ext uri="{BB962C8B-B14F-4D97-AF65-F5344CB8AC3E}">
        <p14:creationId xmlns:p14="http://schemas.microsoft.com/office/powerpoint/2010/main" val="92890034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Divider - supergraphic - indigo background">
    <p:spTree>
      <p:nvGrpSpPr>
        <p:cNvPr id="1" name=""/>
        <p:cNvGrpSpPr/>
        <p:nvPr/>
      </p:nvGrpSpPr>
      <p:grpSpPr>
        <a:xfrm>
          <a:off x="0" y="0"/>
          <a:ext cx="0" cy="0"/>
          <a:chOff x="0" y="0"/>
          <a:chExt cx="0" cy="0"/>
        </a:xfrm>
      </p:grpSpPr>
      <p:sp>
        <p:nvSpPr>
          <p:cNvPr id="3" name="Espace réservé pour une image  29">
            <a:extLst>
              <a:ext uri="{FF2B5EF4-FFF2-40B4-BE49-F238E27FC236}">
                <a16:creationId xmlns:a16="http://schemas.microsoft.com/office/drawing/2014/main" id="{C4B80F5C-37F2-EFC5-2CA1-BFFEDFE58584}"/>
              </a:ext>
            </a:extLst>
          </p:cNvPr>
          <p:cNvSpPr>
            <a:spLocks noGrp="1"/>
          </p:cNvSpPr>
          <p:nvPr>
            <p:ph type="pic" sz="quarter" idx="22"/>
          </p:nvPr>
        </p:nvSpPr>
        <p:spPr>
          <a:xfrm>
            <a:off x="5511800" y="0"/>
            <a:ext cx="6680200" cy="6858000"/>
          </a:xfrm>
          <a:prstGeom prst="parallelogram">
            <a:avLst>
              <a:gd name="adj" fmla="val 34601"/>
            </a:avLst>
          </a:prstGeom>
          <a:blipFill>
            <a:blip r:embed="rId2"/>
            <a:stretch>
              <a:fillRect/>
            </a:stretch>
          </a:blipFill>
          <a:effectLst/>
        </p:spPr>
        <p:txBody>
          <a:bodyPr anchor="ctr"/>
          <a:lstStyle>
            <a:lvl1pPr marL="0" indent="0" algn="ctr">
              <a:buNone/>
              <a:defRPr/>
            </a:lvl1pPr>
          </a:lstStyle>
          <a:p>
            <a:r>
              <a:rPr lang="en-US" noProof="0"/>
              <a:t>Click icon to add picture</a:t>
            </a:r>
          </a:p>
        </p:txBody>
      </p:sp>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655200" y="2314800"/>
            <a:ext cx="4852800" cy="360000"/>
          </a:xfrm>
        </p:spPr>
        <p:txBody>
          <a:bodyPr/>
          <a:lstStyle>
            <a:lvl1pPr>
              <a:defRPr>
                <a:solidFill>
                  <a:schemeClr val="bg1"/>
                </a:solidFill>
              </a:defRPr>
            </a:lvl1pPr>
          </a:lstStyle>
          <a:p>
            <a:r>
              <a:rPr lang="en-US" noProof="0"/>
              <a:t>Click to edit Master title style</a:t>
            </a:r>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655638" y="3067200"/>
            <a:ext cx="4852800" cy="258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655200" y="1270800"/>
            <a:ext cx="1800000" cy="900000"/>
          </a:xfrm>
        </p:spPr>
        <p:txBody>
          <a:bodyPr anchor="t"/>
          <a:lstStyle>
            <a:lvl1pPr marL="0" indent="0">
              <a:buNone/>
              <a:defRPr sz="6400" b="1">
                <a:solidFill>
                  <a:schemeClr val="bg1"/>
                </a:solidFill>
              </a:defRPr>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noProof="0"/>
              <a:t>XX</a:t>
            </a:r>
          </a:p>
        </p:txBody>
      </p:sp>
    </p:spTree>
    <p:extLst>
      <p:ext uri="{BB962C8B-B14F-4D97-AF65-F5344CB8AC3E}">
        <p14:creationId xmlns:p14="http://schemas.microsoft.com/office/powerpoint/2010/main" val="46412990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 supergraphic - indigo background">
    <p:spTree>
      <p:nvGrpSpPr>
        <p:cNvPr id="1" name=""/>
        <p:cNvGrpSpPr/>
        <p:nvPr/>
      </p:nvGrpSpPr>
      <p:grpSpPr>
        <a:xfrm>
          <a:off x="0" y="0"/>
          <a:ext cx="0" cy="0"/>
          <a:chOff x="0" y="0"/>
          <a:chExt cx="0" cy="0"/>
        </a:xfrm>
      </p:grpSpPr>
      <p:sp>
        <p:nvSpPr>
          <p:cNvPr id="14" name="Espace réservé pour une image  29">
            <a:extLst>
              <a:ext uri="{FF2B5EF4-FFF2-40B4-BE49-F238E27FC236}">
                <a16:creationId xmlns:a16="http://schemas.microsoft.com/office/drawing/2014/main" id="{CF959CCD-D15E-897A-1772-7A00E3555B6B}"/>
              </a:ext>
            </a:extLst>
          </p:cNvPr>
          <p:cNvSpPr>
            <a:spLocks noGrp="1"/>
          </p:cNvSpPr>
          <p:nvPr>
            <p:ph type="pic" sz="quarter" idx="21"/>
          </p:nvPr>
        </p:nvSpPr>
        <p:spPr>
          <a:xfrm>
            <a:off x="5511800" y="0"/>
            <a:ext cx="6680200" cy="6858000"/>
          </a:xfrm>
          <a:prstGeom prst="parallelogram">
            <a:avLst>
              <a:gd name="adj" fmla="val 34601"/>
            </a:avLst>
          </a:prstGeom>
          <a:solidFill>
            <a:schemeClr val="bg1">
              <a:lumMod val="95000"/>
            </a:schemeClr>
          </a:solidFill>
          <a:effectLst/>
        </p:spPr>
        <p:txBody>
          <a:bodyPr anchor="ctr"/>
          <a:lstStyle>
            <a:lvl1pPr marL="0" indent="0" algn="ctr">
              <a:buNone/>
              <a:defRPr/>
            </a:lvl1pPr>
          </a:lstStyle>
          <a:p>
            <a:r>
              <a:rPr lang="en-US" noProof="0"/>
              <a:t>Click icon to add picture</a:t>
            </a:r>
          </a:p>
        </p:txBody>
      </p:sp>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655200" y="2314800"/>
            <a:ext cx="4852800" cy="360000"/>
          </a:xfrm>
        </p:spPr>
        <p:txBody>
          <a:bodyPr/>
          <a:lstStyle>
            <a:lvl1pPr>
              <a:defRPr>
                <a:solidFill>
                  <a:schemeClr val="bg1"/>
                </a:solidFill>
              </a:defRPr>
            </a:lvl1pPr>
          </a:lstStyle>
          <a:p>
            <a:r>
              <a:rPr lang="en-US" noProof="0"/>
              <a:t>Click to edit Master title style</a:t>
            </a:r>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655638" y="3067200"/>
            <a:ext cx="4852800" cy="258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655200" y="1270800"/>
            <a:ext cx="1800000" cy="900000"/>
          </a:xfrm>
        </p:spPr>
        <p:txBody>
          <a:bodyPr anchor="t"/>
          <a:lstStyle>
            <a:lvl1pPr marL="0" indent="0">
              <a:buNone/>
              <a:defRPr sz="6400" b="1">
                <a:solidFill>
                  <a:schemeClr val="bg1"/>
                </a:solidFill>
              </a:defRPr>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noProof="0"/>
              <a:t>XX</a:t>
            </a:r>
          </a:p>
        </p:txBody>
      </p:sp>
    </p:spTree>
    <p:extLst>
      <p:ext uri="{BB962C8B-B14F-4D97-AF65-F5344CB8AC3E}">
        <p14:creationId xmlns:p14="http://schemas.microsoft.com/office/powerpoint/2010/main" val="2138775363"/>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 supergraphic - true blue background">
    <p:spTree>
      <p:nvGrpSpPr>
        <p:cNvPr id="1" name=""/>
        <p:cNvGrpSpPr/>
        <p:nvPr/>
      </p:nvGrpSpPr>
      <p:grpSpPr>
        <a:xfrm>
          <a:off x="0" y="0"/>
          <a:ext cx="0" cy="0"/>
          <a:chOff x="0" y="0"/>
          <a:chExt cx="0" cy="0"/>
        </a:xfrm>
      </p:grpSpPr>
      <p:sp>
        <p:nvSpPr>
          <p:cNvPr id="14" name="Espace réservé pour une image  29">
            <a:extLst>
              <a:ext uri="{FF2B5EF4-FFF2-40B4-BE49-F238E27FC236}">
                <a16:creationId xmlns:a16="http://schemas.microsoft.com/office/drawing/2014/main" id="{CF959CCD-D15E-897A-1772-7A00E3555B6B}"/>
              </a:ext>
            </a:extLst>
          </p:cNvPr>
          <p:cNvSpPr>
            <a:spLocks noGrp="1"/>
          </p:cNvSpPr>
          <p:nvPr>
            <p:ph type="pic" sz="quarter" idx="21"/>
          </p:nvPr>
        </p:nvSpPr>
        <p:spPr>
          <a:xfrm>
            <a:off x="5511800" y="0"/>
            <a:ext cx="6680200" cy="6858000"/>
          </a:xfrm>
          <a:prstGeom prst="parallelogram">
            <a:avLst>
              <a:gd name="adj" fmla="val 34601"/>
            </a:avLst>
          </a:prstGeom>
          <a:solidFill>
            <a:schemeClr val="bg1">
              <a:lumMod val="95000"/>
            </a:schemeClr>
          </a:solidFill>
          <a:effectLst/>
        </p:spPr>
        <p:txBody>
          <a:bodyPr anchor="ctr"/>
          <a:lstStyle>
            <a:lvl1pPr marL="0" indent="0" algn="ctr">
              <a:buNone/>
              <a:defRPr/>
            </a:lvl1pPr>
          </a:lstStyle>
          <a:p>
            <a:r>
              <a:rPr lang="en-US" noProof="0"/>
              <a:t>Click icon to add picture</a:t>
            </a:r>
          </a:p>
        </p:txBody>
      </p:sp>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655200" y="2314800"/>
            <a:ext cx="4852800" cy="360000"/>
          </a:xfrm>
        </p:spPr>
        <p:txBody>
          <a:bodyPr/>
          <a:lstStyle>
            <a:lvl1pPr>
              <a:defRPr>
                <a:solidFill>
                  <a:schemeClr val="bg1"/>
                </a:solidFill>
              </a:defRPr>
            </a:lvl1pPr>
          </a:lstStyle>
          <a:p>
            <a:r>
              <a:rPr lang="en-US" noProof="0"/>
              <a:t>Click to edit Master title style</a:t>
            </a:r>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655638" y="3067200"/>
            <a:ext cx="4852800" cy="258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655200" y="1270800"/>
            <a:ext cx="1800000" cy="900000"/>
          </a:xfrm>
        </p:spPr>
        <p:txBody>
          <a:bodyPr/>
          <a:lstStyle>
            <a:lvl1pPr marL="0" indent="0">
              <a:buNone/>
              <a:defRPr sz="6400" b="1">
                <a:solidFill>
                  <a:schemeClr val="bg1"/>
                </a:solidFill>
              </a:defRPr>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noProof="0"/>
              <a:t>XX</a:t>
            </a:r>
          </a:p>
        </p:txBody>
      </p:sp>
    </p:spTree>
    <p:extLst>
      <p:ext uri="{BB962C8B-B14F-4D97-AF65-F5344CB8AC3E}">
        <p14:creationId xmlns:p14="http://schemas.microsoft.com/office/powerpoint/2010/main" val="1934349912"/>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 picture layout - white background">
    <p:spTree>
      <p:nvGrpSpPr>
        <p:cNvPr id="1" name=""/>
        <p:cNvGrpSpPr/>
        <p:nvPr/>
      </p:nvGrpSpPr>
      <p:grpSpPr>
        <a:xfrm>
          <a:off x="0" y="0"/>
          <a:ext cx="0" cy="0"/>
          <a:chOff x="0" y="0"/>
          <a:chExt cx="0" cy="0"/>
        </a:xfrm>
      </p:grpSpPr>
      <p:pic>
        <p:nvPicPr>
          <p:cNvPr id="3" name="Espace réservé pour une image  6" descr="Une image contenant Symétrie, bleu, bâtiment, Éclairage naturel&#10;&#10;Description générée automatiquement">
            <a:extLst>
              <a:ext uri="{FF2B5EF4-FFF2-40B4-BE49-F238E27FC236}">
                <a16:creationId xmlns:a16="http://schemas.microsoft.com/office/drawing/2014/main" id="{3B66D0F3-FA29-9C7F-B919-BAAF3D160556}"/>
              </a:ext>
            </a:extLst>
          </p:cNvPr>
          <p:cNvPicPr>
            <a:picLocks noChangeAspect="1"/>
          </p:cNvPicPr>
          <p:nvPr userDrawn="1">
            <p:custDataLst>
              <p:tags r:id="rId1"/>
            </p:custDataLst>
          </p:nvPr>
        </p:nvPicPr>
        <p:blipFill>
          <a:blip r:embed="rId3"/>
          <a:srcRect l="19876" r="19876"/>
          <a:stretch>
            <a:fillRect/>
          </a:stretch>
        </p:blipFill>
        <p:spPr>
          <a:xfrm>
            <a:off x="6243638" y="306388"/>
            <a:ext cx="5648325" cy="6249987"/>
          </a:xfrm>
          <a:prstGeom prst="rect">
            <a:avLst/>
          </a:prstGeom>
        </p:spPr>
      </p:pic>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306000" y="2314800"/>
            <a:ext cx="4852800" cy="360000"/>
          </a:xfrm>
        </p:spPr>
        <p:txBody>
          <a:bodyPr/>
          <a:lstStyle/>
          <a:p>
            <a:r>
              <a:rPr lang="en-US" noProof="0"/>
              <a:t>Click to edit Master title style</a:t>
            </a:r>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306000" y="3067200"/>
            <a:ext cx="4852800" cy="25884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306000" y="1270800"/>
            <a:ext cx="1800000" cy="900000"/>
          </a:xfrm>
        </p:spPr>
        <p:txBody>
          <a:bodyPr/>
          <a:lstStyle>
            <a:lvl1pPr marL="0" indent="0">
              <a:buNone/>
              <a:defRPr sz="6400" b="1"/>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noProof="0"/>
              <a:t>XX</a:t>
            </a:r>
          </a:p>
        </p:txBody>
      </p:sp>
    </p:spTree>
    <p:extLst>
      <p:ext uri="{BB962C8B-B14F-4D97-AF65-F5344CB8AC3E}">
        <p14:creationId xmlns:p14="http://schemas.microsoft.com/office/powerpoint/2010/main" val="126457757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Divider - picture layout - white background">
    <p:spTree>
      <p:nvGrpSpPr>
        <p:cNvPr id="1" name=""/>
        <p:cNvGrpSpPr/>
        <p:nvPr/>
      </p:nvGrpSpPr>
      <p:grpSpPr>
        <a:xfrm>
          <a:off x="0" y="0"/>
          <a:ext cx="0" cy="0"/>
          <a:chOff x="0" y="0"/>
          <a:chExt cx="0" cy="0"/>
        </a:xfrm>
      </p:grpSpPr>
      <p:sp>
        <p:nvSpPr>
          <p:cNvPr id="14" name="Espace réservé pour une image  29">
            <a:extLst>
              <a:ext uri="{FF2B5EF4-FFF2-40B4-BE49-F238E27FC236}">
                <a16:creationId xmlns:a16="http://schemas.microsoft.com/office/drawing/2014/main" id="{CF959CCD-D15E-897A-1772-7A00E3555B6B}"/>
              </a:ext>
            </a:extLst>
          </p:cNvPr>
          <p:cNvSpPr>
            <a:spLocks noGrp="1"/>
          </p:cNvSpPr>
          <p:nvPr>
            <p:ph type="pic" sz="quarter" idx="21"/>
          </p:nvPr>
        </p:nvSpPr>
        <p:spPr>
          <a:xfrm>
            <a:off x="6243562" y="306393"/>
            <a:ext cx="5648400" cy="6249600"/>
          </a:xfrm>
          <a:prstGeom prst="rect">
            <a:avLst/>
          </a:prstGeom>
          <a:solidFill>
            <a:schemeClr val="bg1">
              <a:lumMod val="95000"/>
            </a:schemeClr>
          </a:solidFill>
          <a:effectLst/>
        </p:spPr>
        <p:txBody>
          <a:bodyPr anchor="ctr"/>
          <a:lstStyle>
            <a:lvl1pPr marL="0" indent="0" algn="ctr">
              <a:buNone/>
              <a:defRPr/>
            </a:lvl1pPr>
          </a:lstStyle>
          <a:p>
            <a:r>
              <a:rPr lang="en-US" noProof="0"/>
              <a:t>Click icon to add picture</a:t>
            </a:r>
          </a:p>
        </p:txBody>
      </p:sp>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306000" y="2314800"/>
            <a:ext cx="4852800" cy="360000"/>
          </a:xfrm>
        </p:spPr>
        <p:txBody>
          <a:bodyPr/>
          <a:lstStyle/>
          <a:p>
            <a:r>
              <a:rPr lang="en-US" noProof="0"/>
              <a:t>Click to edit Master title style</a:t>
            </a:r>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306000" y="3067200"/>
            <a:ext cx="4852800" cy="25884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306000" y="1270800"/>
            <a:ext cx="1800000" cy="900000"/>
          </a:xfrm>
        </p:spPr>
        <p:txBody>
          <a:bodyPr/>
          <a:lstStyle>
            <a:lvl1pPr marL="0" indent="0">
              <a:buNone/>
              <a:defRPr sz="6400" b="1"/>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noProof="0"/>
              <a:t>XX</a:t>
            </a:r>
          </a:p>
        </p:txBody>
      </p:sp>
    </p:spTree>
    <p:extLst>
      <p:ext uri="{BB962C8B-B14F-4D97-AF65-F5344CB8AC3E}">
        <p14:creationId xmlns:p14="http://schemas.microsoft.com/office/powerpoint/2010/main" val="236144635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over page - large frame - white background">
    <p:spTree>
      <p:nvGrpSpPr>
        <p:cNvPr id="1" name=""/>
        <p:cNvGrpSpPr/>
        <p:nvPr/>
      </p:nvGrpSpPr>
      <p:grpSpPr>
        <a:xfrm>
          <a:off x="0" y="0"/>
          <a:ext cx="0" cy="0"/>
          <a:chOff x="0" y="0"/>
          <a:chExt cx="0" cy="0"/>
        </a:xfrm>
      </p:grpSpPr>
      <p:pic>
        <p:nvPicPr>
          <p:cNvPr id="6" name="Espace réservé pour une image  9">
            <a:extLst>
              <a:ext uri="{FF2B5EF4-FFF2-40B4-BE49-F238E27FC236}">
                <a16:creationId xmlns:a16="http://schemas.microsoft.com/office/drawing/2014/main" id="{173BE793-933B-9384-0272-C509229378CF}"/>
              </a:ext>
            </a:extLst>
          </p:cNvPr>
          <p:cNvPicPr>
            <a:picLocks noGrp="1" noRot="1" noChangeAspect="1" noMove="1" noResize="1" noEditPoints="1" noAdjustHandles="1" noChangeArrowheads="1" noChangeShapeType="1" noCrop="1"/>
          </p:cNvPicPr>
          <p:nvPr userDrawn="1">
            <p:custDataLst>
              <p:tags r:id="rId1"/>
            </p:custDataLst>
          </p:nvPr>
        </p:nvPicPr>
        <p:blipFill rotWithShape="1">
          <a:blip r:embed="rId3">
            <a:extLst>
              <a:ext uri="{28A0092B-C50C-407E-A947-70E740481C1C}">
                <a14:useLocalDpi xmlns:a14="http://schemas.microsoft.com/office/drawing/2010/main" val="0"/>
              </a:ext>
            </a:extLst>
          </a:blip>
          <a:srcRect l="9" t="42643" r="-9" b="35099"/>
          <a:stretch/>
        </p:blipFill>
        <p:spPr>
          <a:xfrm>
            <a:off x="305400" y="304800"/>
            <a:ext cx="11581200" cy="3880800"/>
          </a:xfrm>
          <a:prstGeom prst="rect">
            <a:avLst/>
          </a:prstGeom>
        </p:spPr>
      </p:pic>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lvl1pPr>
          </a:lstStyle>
          <a:p>
            <a:r>
              <a:rPr lang="en-US" noProof="0"/>
              <a:t>Title</a:t>
            </a:r>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err="1"/>
              <a:t>ProBank</a:t>
            </a:r>
            <a:r>
              <a:rPr lang="en-US" noProof="0"/>
              <a:t> Education Services</a:t>
            </a:r>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tx1"/>
                </a:solidFill>
              </a:defRPr>
            </a:lvl1pPr>
          </a:lstStyle>
          <a:p>
            <a:pPr lvl="0"/>
            <a:r>
              <a:rPr lang="en-US" noProof="0"/>
              <a:t>Name, Date, Year</a:t>
            </a:r>
          </a:p>
        </p:txBody>
      </p:sp>
      <p:pic>
        <p:nvPicPr>
          <p:cNvPr id="4" name="Picture 3" descr="Blue letters on a black background&#10;&#10;Description automatically generated">
            <a:extLst>
              <a:ext uri="{FF2B5EF4-FFF2-40B4-BE49-F238E27FC236}">
                <a16:creationId xmlns:a16="http://schemas.microsoft.com/office/drawing/2014/main" id="{28B181CC-55E0-AD06-7D70-004589E9BB2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11963" y="6164997"/>
            <a:ext cx="1080000" cy="454003"/>
          </a:xfrm>
          <a:prstGeom prst="rect">
            <a:avLst/>
          </a:prstGeom>
        </p:spPr>
      </p:pic>
    </p:spTree>
    <p:extLst>
      <p:ext uri="{BB962C8B-B14F-4D97-AF65-F5344CB8AC3E}">
        <p14:creationId xmlns:p14="http://schemas.microsoft.com/office/powerpoint/2010/main" val="125925856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 picture layout - indigo background">
    <p:spTree>
      <p:nvGrpSpPr>
        <p:cNvPr id="1" name=""/>
        <p:cNvGrpSpPr/>
        <p:nvPr/>
      </p:nvGrpSpPr>
      <p:grpSpPr>
        <a:xfrm>
          <a:off x="0" y="0"/>
          <a:ext cx="0" cy="0"/>
          <a:chOff x="0" y="0"/>
          <a:chExt cx="0" cy="0"/>
        </a:xfrm>
      </p:grpSpPr>
      <p:pic>
        <p:nvPicPr>
          <p:cNvPr id="3" name="Espace réservé pour une image  6" descr="Une image contenant Symétrie, bleu, bâtiment, Éclairage naturel&#10;&#10;Description générée automatiquement">
            <a:extLst>
              <a:ext uri="{FF2B5EF4-FFF2-40B4-BE49-F238E27FC236}">
                <a16:creationId xmlns:a16="http://schemas.microsoft.com/office/drawing/2014/main" id="{6143ACDE-38E1-8886-5B20-7202963E90C8}"/>
              </a:ext>
            </a:extLst>
          </p:cNvPr>
          <p:cNvPicPr>
            <a:picLocks noChangeAspect="1"/>
          </p:cNvPicPr>
          <p:nvPr userDrawn="1">
            <p:custDataLst>
              <p:tags r:id="rId1"/>
            </p:custDataLst>
          </p:nvPr>
        </p:nvPicPr>
        <p:blipFill>
          <a:blip r:embed="rId3"/>
          <a:srcRect l="19876" r="19876"/>
          <a:stretch>
            <a:fillRect/>
          </a:stretch>
        </p:blipFill>
        <p:spPr>
          <a:xfrm>
            <a:off x="6243638" y="306388"/>
            <a:ext cx="5648325" cy="6249987"/>
          </a:xfrm>
          <a:prstGeom prst="rect">
            <a:avLst/>
          </a:prstGeom>
        </p:spPr>
      </p:pic>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306000" y="2314800"/>
            <a:ext cx="4852800" cy="360000"/>
          </a:xfrm>
        </p:spPr>
        <p:txBody>
          <a:bodyPr/>
          <a:lstStyle>
            <a:lvl1pPr>
              <a:defRPr>
                <a:solidFill>
                  <a:schemeClr val="bg1"/>
                </a:solidFill>
              </a:defRPr>
            </a:lvl1pPr>
          </a:lstStyle>
          <a:p>
            <a:r>
              <a:rPr lang="en-US" noProof="0"/>
              <a:t>Click to edit Master title style</a:t>
            </a:r>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306000" y="3067200"/>
            <a:ext cx="4852800" cy="258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306000" y="1270800"/>
            <a:ext cx="1800000" cy="900000"/>
          </a:xfrm>
        </p:spPr>
        <p:txBody>
          <a:bodyPr/>
          <a:lstStyle>
            <a:lvl1pPr marL="0" indent="0">
              <a:buNone/>
              <a:defRPr sz="6400" b="1">
                <a:solidFill>
                  <a:schemeClr val="bg1"/>
                </a:solidFill>
              </a:defRPr>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noProof="0"/>
              <a:t>XX</a:t>
            </a:r>
          </a:p>
        </p:txBody>
      </p:sp>
    </p:spTree>
    <p:extLst>
      <p:ext uri="{BB962C8B-B14F-4D97-AF65-F5344CB8AC3E}">
        <p14:creationId xmlns:p14="http://schemas.microsoft.com/office/powerpoint/2010/main" val="52992828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Divider - picture layout - indigo background">
    <p:spTree>
      <p:nvGrpSpPr>
        <p:cNvPr id="1" name=""/>
        <p:cNvGrpSpPr/>
        <p:nvPr/>
      </p:nvGrpSpPr>
      <p:grpSpPr>
        <a:xfrm>
          <a:off x="0" y="0"/>
          <a:ext cx="0" cy="0"/>
          <a:chOff x="0" y="0"/>
          <a:chExt cx="0" cy="0"/>
        </a:xfrm>
      </p:grpSpPr>
      <p:sp>
        <p:nvSpPr>
          <p:cNvPr id="14" name="Espace réservé pour une image  29">
            <a:extLst>
              <a:ext uri="{FF2B5EF4-FFF2-40B4-BE49-F238E27FC236}">
                <a16:creationId xmlns:a16="http://schemas.microsoft.com/office/drawing/2014/main" id="{CF959CCD-D15E-897A-1772-7A00E3555B6B}"/>
              </a:ext>
            </a:extLst>
          </p:cNvPr>
          <p:cNvSpPr>
            <a:spLocks noGrp="1"/>
          </p:cNvSpPr>
          <p:nvPr>
            <p:ph type="pic" sz="quarter" idx="21"/>
          </p:nvPr>
        </p:nvSpPr>
        <p:spPr>
          <a:xfrm>
            <a:off x="6243562" y="306393"/>
            <a:ext cx="5648400" cy="6249600"/>
          </a:xfrm>
          <a:prstGeom prst="rect">
            <a:avLst/>
          </a:prstGeom>
          <a:solidFill>
            <a:schemeClr val="bg1">
              <a:lumMod val="95000"/>
            </a:schemeClr>
          </a:solidFill>
          <a:effectLst/>
        </p:spPr>
        <p:txBody>
          <a:bodyPr anchor="ctr"/>
          <a:lstStyle>
            <a:lvl1pPr marL="0" indent="0" algn="ctr">
              <a:buNone/>
              <a:defRPr/>
            </a:lvl1pPr>
          </a:lstStyle>
          <a:p>
            <a:r>
              <a:rPr lang="en-US" noProof="0"/>
              <a:t>Click icon to add picture</a:t>
            </a:r>
          </a:p>
        </p:txBody>
      </p:sp>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306000" y="2314800"/>
            <a:ext cx="4852800" cy="360000"/>
          </a:xfrm>
        </p:spPr>
        <p:txBody>
          <a:bodyPr/>
          <a:lstStyle>
            <a:lvl1pPr>
              <a:defRPr>
                <a:solidFill>
                  <a:schemeClr val="bg1"/>
                </a:solidFill>
              </a:defRPr>
            </a:lvl1pPr>
          </a:lstStyle>
          <a:p>
            <a:r>
              <a:rPr lang="en-US" noProof="0"/>
              <a:t>Click to edit Master title style</a:t>
            </a:r>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306000" y="3067200"/>
            <a:ext cx="4852800" cy="258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306000" y="1270800"/>
            <a:ext cx="1800000" cy="900000"/>
          </a:xfrm>
        </p:spPr>
        <p:txBody>
          <a:bodyPr/>
          <a:lstStyle>
            <a:lvl1pPr marL="0" indent="0">
              <a:buNone/>
              <a:defRPr sz="6400" b="1">
                <a:solidFill>
                  <a:schemeClr val="bg1"/>
                </a:solidFill>
              </a:defRPr>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noProof="0"/>
              <a:t>XX</a:t>
            </a:r>
          </a:p>
        </p:txBody>
      </p:sp>
    </p:spTree>
    <p:extLst>
      <p:ext uri="{BB962C8B-B14F-4D97-AF65-F5344CB8AC3E}">
        <p14:creationId xmlns:p14="http://schemas.microsoft.com/office/powerpoint/2010/main" val="3072670124"/>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 picture layout - true blue background">
    <p:spTree>
      <p:nvGrpSpPr>
        <p:cNvPr id="1" name=""/>
        <p:cNvGrpSpPr/>
        <p:nvPr/>
      </p:nvGrpSpPr>
      <p:grpSpPr>
        <a:xfrm>
          <a:off x="0" y="0"/>
          <a:ext cx="0" cy="0"/>
          <a:chOff x="0" y="0"/>
          <a:chExt cx="0" cy="0"/>
        </a:xfrm>
      </p:grpSpPr>
      <p:pic>
        <p:nvPicPr>
          <p:cNvPr id="3" name="Espace réservé pour une image  6" descr="Une image contenant Symétrie, bleu, bâtiment, Éclairage naturel&#10;&#10;Description générée automatiquement">
            <a:extLst>
              <a:ext uri="{FF2B5EF4-FFF2-40B4-BE49-F238E27FC236}">
                <a16:creationId xmlns:a16="http://schemas.microsoft.com/office/drawing/2014/main" id="{B79E5970-2053-B82E-D858-661CAD317EC0}"/>
              </a:ext>
            </a:extLst>
          </p:cNvPr>
          <p:cNvPicPr>
            <a:picLocks noChangeAspect="1"/>
          </p:cNvPicPr>
          <p:nvPr userDrawn="1">
            <p:custDataLst>
              <p:tags r:id="rId1"/>
            </p:custDataLst>
          </p:nvPr>
        </p:nvPicPr>
        <p:blipFill>
          <a:blip r:embed="rId3"/>
          <a:srcRect l="19876" r="19876"/>
          <a:stretch>
            <a:fillRect/>
          </a:stretch>
        </p:blipFill>
        <p:spPr>
          <a:xfrm>
            <a:off x="6243638" y="306388"/>
            <a:ext cx="5648325" cy="6249987"/>
          </a:xfrm>
          <a:prstGeom prst="rect">
            <a:avLst/>
          </a:prstGeom>
        </p:spPr>
      </p:pic>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306000" y="2314800"/>
            <a:ext cx="4852800" cy="360000"/>
          </a:xfrm>
        </p:spPr>
        <p:txBody>
          <a:bodyPr/>
          <a:lstStyle>
            <a:lvl1pPr>
              <a:defRPr>
                <a:solidFill>
                  <a:schemeClr val="bg1"/>
                </a:solidFill>
              </a:defRPr>
            </a:lvl1pPr>
          </a:lstStyle>
          <a:p>
            <a:r>
              <a:rPr lang="en-US" noProof="0"/>
              <a:t>Click to edit Master title style</a:t>
            </a:r>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306000" y="3067200"/>
            <a:ext cx="4852800" cy="258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306000" y="1270800"/>
            <a:ext cx="1800000" cy="900000"/>
          </a:xfrm>
        </p:spPr>
        <p:txBody>
          <a:bodyPr/>
          <a:lstStyle>
            <a:lvl1pPr marL="0" indent="0">
              <a:buNone/>
              <a:defRPr sz="6400" b="1">
                <a:solidFill>
                  <a:schemeClr val="bg1"/>
                </a:solidFill>
              </a:defRPr>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noProof="0"/>
              <a:t>XX</a:t>
            </a:r>
          </a:p>
        </p:txBody>
      </p:sp>
    </p:spTree>
    <p:extLst>
      <p:ext uri="{BB962C8B-B14F-4D97-AF65-F5344CB8AC3E}">
        <p14:creationId xmlns:p14="http://schemas.microsoft.com/office/powerpoint/2010/main" val="166257437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Divider - picture layout - true blue background">
    <p:spTree>
      <p:nvGrpSpPr>
        <p:cNvPr id="1" name=""/>
        <p:cNvGrpSpPr/>
        <p:nvPr/>
      </p:nvGrpSpPr>
      <p:grpSpPr>
        <a:xfrm>
          <a:off x="0" y="0"/>
          <a:ext cx="0" cy="0"/>
          <a:chOff x="0" y="0"/>
          <a:chExt cx="0" cy="0"/>
        </a:xfrm>
      </p:grpSpPr>
      <p:sp>
        <p:nvSpPr>
          <p:cNvPr id="14" name="Espace réservé pour une image  29">
            <a:extLst>
              <a:ext uri="{FF2B5EF4-FFF2-40B4-BE49-F238E27FC236}">
                <a16:creationId xmlns:a16="http://schemas.microsoft.com/office/drawing/2014/main" id="{CF959CCD-D15E-897A-1772-7A00E3555B6B}"/>
              </a:ext>
            </a:extLst>
          </p:cNvPr>
          <p:cNvSpPr>
            <a:spLocks noGrp="1"/>
          </p:cNvSpPr>
          <p:nvPr>
            <p:ph type="pic" sz="quarter" idx="21"/>
          </p:nvPr>
        </p:nvSpPr>
        <p:spPr>
          <a:xfrm>
            <a:off x="6243562" y="306393"/>
            <a:ext cx="5648400" cy="6249600"/>
          </a:xfrm>
          <a:prstGeom prst="rect">
            <a:avLst/>
          </a:prstGeom>
          <a:solidFill>
            <a:schemeClr val="bg1">
              <a:lumMod val="95000"/>
            </a:schemeClr>
          </a:solidFill>
          <a:effectLst/>
        </p:spPr>
        <p:txBody>
          <a:bodyPr anchor="ctr"/>
          <a:lstStyle>
            <a:lvl1pPr marL="0" indent="0" algn="ctr">
              <a:buNone/>
              <a:defRPr/>
            </a:lvl1pPr>
          </a:lstStyle>
          <a:p>
            <a:r>
              <a:rPr lang="en-US" noProof="0"/>
              <a:t>Click icon to add picture</a:t>
            </a:r>
          </a:p>
        </p:txBody>
      </p:sp>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306000" y="2314800"/>
            <a:ext cx="4852800" cy="360000"/>
          </a:xfrm>
        </p:spPr>
        <p:txBody>
          <a:bodyPr/>
          <a:lstStyle>
            <a:lvl1pPr>
              <a:defRPr>
                <a:solidFill>
                  <a:schemeClr val="bg1"/>
                </a:solidFill>
              </a:defRPr>
            </a:lvl1pPr>
          </a:lstStyle>
          <a:p>
            <a:r>
              <a:rPr lang="en-US" noProof="0"/>
              <a:t>Click to edit Master title style</a:t>
            </a:r>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306000" y="3067200"/>
            <a:ext cx="4852800" cy="258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306000" y="1270800"/>
            <a:ext cx="1800000" cy="900000"/>
          </a:xfrm>
        </p:spPr>
        <p:txBody>
          <a:bodyPr/>
          <a:lstStyle>
            <a:lvl1pPr marL="0" indent="0">
              <a:buNone/>
              <a:defRPr sz="6400" b="1">
                <a:solidFill>
                  <a:schemeClr val="bg1"/>
                </a:solidFill>
              </a:defRPr>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noProof="0"/>
              <a:t>XX</a:t>
            </a:r>
          </a:p>
        </p:txBody>
      </p:sp>
    </p:spTree>
    <p:extLst>
      <p:ext uri="{BB962C8B-B14F-4D97-AF65-F5344CB8AC3E}">
        <p14:creationId xmlns:p14="http://schemas.microsoft.com/office/powerpoint/2010/main" val="3157658439"/>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 - basic layout -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306000" y="2023200"/>
            <a:ext cx="5642487" cy="360000"/>
          </a:xfrm>
        </p:spPr>
        <p:txBody>
          <a:bodyPr/>
          <a:lstStyle>
            <a:lvl1pPr>
              <a:defRPr b="1"/>
            </a:lvl1pPr>
          </a:lstStyle>
          <a:p>
            <a:r>
              <a:rPr lang="en-US" noProof="0"/>
              <a:t>Click to edit Master title style</a:t>
            </a:r>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306000" y="3067200"/>
            <a:ext cx="5642048" cy="25884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9012163" y="215900"/>
            <a:ext cx="2886150" cy="1602000"/>
          </a:xfrm>
        </p:spPr>
        <p:txBody>
          <a:bodyPr anchor="ctr"/>
          <a:lstStyle>
            <a:lvl1pPr marL="0" indent="0" algn="r">
              <a:buNone/>
              <a:defRPr sz="13800" b="1"/>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noProof="0"/>
              <a:t>XX</a:t>
            </a:r>
          </a:p>
        </p:txBody>
      </p:sp>
      <p:sp>
        <p:nvSpPr>
          <p:cNvPr id="4" name="Text Placeholder 3">
            <a:extLst>
              <a:ext uri="{FF2B5EF4-FFF2-40B4-BE49-F238E27FC236}">
                <a16:creationId xmlns:a16="http://schemas.microsoft.com/office/drawing/2014/main" id="{FC9983F1-ACEA-BDAB-C2D4-50FBD45F23A3}"/>
              </a:ext>
            </a:extLst>
          </p:cNvPr>
          <p:cNvSpPr>
            <a:spLocks noGrp="1"/>
          </p:cNvSpPr>
          <p:nvPr>
            <p:ph type="body" sz="quarter" idx="12" hasCustomPrompt="1"/>
          </p:nvPr>
        </p:nvSpPr>
        <p:spPr>
          <a:xfrm>
            <a:off x="306000" y="1557338"/>
            <a:ext cx="5648400" cy="360000"/>
          </a:xfrm>
        </p:spPr>
        <p:txBody>
          <a:bodyPr/>
          <a:lstStyle>
            <a:lvl1pPr marL="0" indent="0">
              <a:buNone/>
              <a:defRPr sz="2400"/>
            </a:lvl1pPr>
            <a:lvl2pPr>
              <a:defRPr sz="2400"/>
            </a:lvl2pPr>
            <a:lvl3pPr>
              <a:defRPr sz="2400"/>
            </a:lvl3pPr>
            <a:lvl4pPr>
              <a:defRPr sz="2400"/>
            </a:lvl4pPr>
            <a:lvl5pPr>
              <a:defRPr sz="2400"/>
            </a:lvl5pPr>
          </a:lstStyle>
          <a:p>
            <a:pPr lvl="0"/>
            <a:r>
              <a:rPr lang="en-US" noProof="0"/>
              <a:t>Section XX</a:t>
            </a:r>
          </a:p>
        </p:txBody>
      </p:sp>
    </p:spTree>
    <p:extLst>
      <p:ext uri="{BB962C8B-B14F-4D97-AF65-F5344CB8AC3E}">
        <p14:creationId xmlns:p14="http://schemas.microsoft.com/office/powerpoint/2010/main" val="250861659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vider - basic layout - indigo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306000" y="2023200"/>
            <a:ext cx="5642487" cy="360000"/>
          </a:xfrm>
        </p:spPr>
        <p:txBody>
          <a:bodyPr/>
          <a:lstStyle>
            <a:lvl1pPr>
              <a:defRPr b="1">
                <a:solidFill>
                  <a:schemeClr val="bg1"/>
                </a:solidFill>
              </a:defRPr>
            </a:lvl1pPr>
          </a:lstStyle>
          <a:p>
            <a:r>
              <a:rPr lang="en-US" noProof="0"/>
              <a:t>Click to edit Master title style</a:t>
            </a:r>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306000" y="3067200"/>
            <a:ext cx="5642048" cy="258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9012163" y="215900"/>
            <a:ext cx="2886150" cy="1602000"/>
          </a:xfrm>
        </p:spPr>
        <p:txBody>
          <a:bodyPr anchor="ctr"/>
          <a:lstStyle>
            <a:lvl1pPr marL="0" indent="0" algn="r">
              <a:buNone/>
              <a:defRPr sz="13800" b="1">
                <a:solidFill>
                  <a:schemeClr val="bg1"/>
                </a:solidFill>
              </a:defRPr>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noProof="0"/>
              <a:t>XX</a:t>
            </a:r>
          </a:p>
        </p:txBody>
      </p:sp>
      <p:sp>
        <p:nvSpPr>
          <p:cNvPr id="4" name="Text Placeholder 3">
            <a:extLst>
              <a:ext uri="{FF2B5EF4-FFF2-40B4-BE49-F238E27FC236}">
                <a16:creationId xmlns:a16="http://schemas.microsoft.com/office/drawing/2014/main" id="{FC9983F1-ACEA-BDAB-C2D4-50FBD45F23A3}"/>
              </a:ext>
            </a:extLst>
          </p:cNvPr>
          <p:cNvSpPr>
            <a:spLocks noGrp="1"/>
          </p:cNvSpPr>
          <p:nvPr>
            <p:ph type="body" sz="quarter" idx="12" hasCustomPrompt="1"/>
          </p:nvPr>
        </p:nvSpPr>
        <p:spPr>
          <a:xfrm>
            <a:off x="306000" y="1557338"/>
            <a:ext cx="5648400" cy="360000"/>
          </a:xfrm>
        </p:spPr>
        <p:txBody>
          <a:bodyPr/>
          <a:lstStyle>
            <a:lvl1pPr marL="0" indent="0">
              <a:buNone/>
              <a:defRPr sz="2400">
                <a:solidFill>
                  <a:schemeClr val="bg1"/>
                </a:solidFill>
              </a:defRPr>
            </a:lvl1pPr>
            <a:lvl2pPr>
              <a:defRPr sz="2400"/>
            </a:lvl2pPr>
            <a:lvl3pPr>
              <a:defRPr sz="2400"/>
            </a:lvl3pPr>
            <a:lvl4pPr>
              <a:defRPr sz="2400"/>
            </a:lvl4pPr>
            <a:lvl5pPr>
              <a:defRPr sz="2400"/>
            </a:lvl5pPr>
          </a:lstStyle>
          <a:p>
            <a:pPr lvl="0"/>
            <a:r>
              <a:rPr lang="en-US" noProof="0"/>
              <a:t>Section XX</a:t>
            </a:r>
          </a:p>
        </p:txBody>
      </p:sp>
    </p:spTree>
    <p:extLst>
      <p:ext uri="{BB962C8B-B14F-4D97-AF65-F5344CB8AC3E}">
        <p14:creationId xmlns:p14="http://schemas.microsoft.com/office/powerpoint/2010/main" val="1393179124"/>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 - basic layout - true blu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306000" y="2023200"/>
            <a:ext cx="5642487" cy="360000"/>
          </a:xfrm>
        </p:spPr>
        <p:txBody>
          <a:bodyPr/>
          <a:lstStyle>
            <a:lvl1pPr>
              <a:defRPr b="1">
                <a:solidFill>
                  <a:schemeClr val="bg1"/>
                </a:solidFill>
              </a:defRPr>
            </a:lvl1pPr>
          </a:lstStyle>
          <a:p>
            <a:r>
              <a:rPr lang="en-US" noProof="0"/>
              <a:t>Click to edit Master title style</a:t>
            </a:r>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306000" y="3067200"/>
            <a:ext cx="5642048" cy="258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9012163" y="215900"/>
            <a:ext cx="2886150" cy="1602000"/>
          </a:xfrm>
        </p:spPr>
        <p:txBody>
          <a:bodyPr anchor="ctr"/>
          <a:lstStyle>
            <a:lvl1pPr marL="0" indent="0" algn="r">
              <a:buNone/>
              <a:defRPr sz="13800" b="1">
                <a:solidFill>
                  <a:schemeClr val="bg1"/>
                </a:solidFill>
              </a:defRPr>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noProof="0"/>
              <a:t>XX</a:t>
            </a:r>
          </a:p>
        </p:txBody>
      </p:sp>
      <p:sp>
        <p:nvSpPr>
          <p:cNvPr id="4" name="Text Placeholder 3">
            <a:extLst>
              <a:ext uri="{FF2B5EF4-FFF2-40B4-BE49-F238E27FC236}">
                <a16:creationId xmlns:a16="http://schemas.microsoft.com/office/drawing/2014/main" id="{FC9983F1-ACEA-BDAB-C2D4-50FBD45F23A3}"/>
              </a:ext>
            </a:extLst>
          </p:cNvPr>
          <p:cNvSpPr>
            <a:spLocks noGrp="1"/>
          </p:cNvSpPr>
          <p:nvPr>
            <p:ph type="body" sz="quarter" idx="12" hasCustomPrompt="1"/>
          </p:nvPr>
        </p:nvSpPr>
        <p:spPr>
          <a:xfrm>
            <a:off x="306000" y="1557338"/>
            <a:ext cx="5648400" cy="360000"/>
          </a:xfrm>
        </p:spPr>
        <p:txBody>
          <a:bodyPr/>
          <a:lstStyle>
            <a:lvl1pPr marL="0" indent="0">
              <a:buNone/>
              <a:defRPr sz="2400">
                <a:solidFill>
                  <a:schemeClr val="bg1"/>
                </a:solidFill>
              </a:defRPr>
            </a:lvl1pPr>
            <a:lvl2pPr>
              <a:defRPr sz="2400"/>
            </a:lvl2pPr>
            <a:lvl3pPr>
              <a:defRPr sz="2400"/>
            </a:lvl3pPr>
            <a:lvl4pPr>
              <a:defRPr sz="2400"/>
            </a:lvl4pPr>
            <a:lvl5pPr>
              <a:defRPr sz="2400"/>
            </a:lvl5pPr>
          </a:lstStyle>
          <a:p>
            <a:pPr lvl="0"/>
            <a:r>
              <a:rPr lang="en-US" noProof="0"/>
              <a:t>Section XX</a:t>
            </a:r>
          </a:p>
        </p:txBody>
      </p:sp>
    </p:spTree>
    <p:extLst>
      <p:ext uri="{BB962C8B-B14F-4D97-AF65-F5344CB8AC3E}">
        <p14:creationId xmlns:p14="http://schemas.microsoft.com/office/powerpoint/2010/main" val="111161734"/>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1260000"/>
            <a:ext cx="11581200" cy="334800"/>
          </a:xfrm>
        </p:spPr>
        <p:txBody>
          <a:bodyPr anchor="t"/>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692000"/>
            <a:ext cx="11581200" cy="3969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4">
            <a:extLst>
              <a:ext uri="{FF2B5EF4-FFF2-40B4-BE49-F238E27FC236}">
                <a16:creationId xmlns:a16="http://schemas.microsoft.com/office/drawing/2014/main" id="{9B059810-75D6-FC37-0840-1C03E415C61A}"/>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err="1"/>
              <a:t>ProBank</a:t>
            </a:r>
            <a:r>
              <a:rPr lang="en-US"/>
              <a:t> Education Services</a:t>
            </a:r>
          </a:p>
        </p:txBody>
      </p:sp>
      <p:sp>
        <p:nvSpPr>
          <p:cNvPr id="8" name="Slide Number Placeholder 5">
            <a:extLst>
              <a:ext uri="{FF2B5EF4-FFF2-40B4-BE49-F238E27FC236}">
                <a16:creationId xmlns:a16="http://schemas.microsoft.com/office/drawing/2014/main" id="{AE11DA95-C8F9-1229-7960-439A25632547}"/>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Tree>
    <p:extLst>
      <p:ext uri="{BB962C8B-B14F-4D97-AF65-F5344CB8AC3E}">
        <p14:creationId xmlns:p14="http://schemas.microsoft.com/office/powerpoint/2010/main" val="1436310831"/>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lternative conten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1260000"/>
            <a:ext cx="115812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691999"/>
            <a:ext cx="11581200" cy="205836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Picture Placeholder 7">
            <a:extLst>
              <a:ext uri="{FF2B5EF4-FFF2-40B4-BE49-F238E27FC236}">
                <a16:creationId xmlns:a16="http://schemas.microsoft.com/office/drawing/2014/main" id="{88B080B3-7B7C-93B4-F84D-78B5211F63C3}"/>
              </a:ext>
            </a:extLst>
          </p:cNvPr>
          <p:cNvSpPr>
            <a:spLocks noGrp="1"/>
          </p:cNvSpPr>
          <p:nvPr>
            <p:ph type="pic" sz="quarter" idx="16"/>
          </p:nvPr>
        </p:nvSpPr>
        <p:spPr>
          <a:xfrm>
            <a:off x="0" y="3930364"/>
            <a:ext cx="12193200" cy="2019587"/>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6" name="Footer Placeholder 4">
            <a:extLst>
              <a:ext uri="{FF2B5EF4-FFF2-40B4-BE49-F238E27FC236}">
                <a16:creationId xmlns:a16="http://schemas.microsoft.com/office/drawing/2014/main" id="{EF33E5EC-F505-F130-9822-B117171C3491}"/>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err="1"/>
              <a:t>ProBank</a:t>
            </a:r>
            <a:r>
              <a:rPr lang="en-US"/>
              <a:t> Education Services</a:t>
            </a:r>
            <a:endParaRPr lang="en-US" noProof="0"/>
          </a:p>
        </p:txBody>
      </p:sp>
      <p:sp>
        <p:nvSpPr>
          <p:cNvPr id="10" name="Slide Number Placeholder 5">
            <a:extLst>
              <a:ext uri="{FF2B5EF4-FFF2-40B4-BE49-F238E27FC236}">
                <a16:creationId xmlns:a16="http://schemas.microsoft.com/office/drawing/2014/main" id="{157892CE-5D7F-B684-EF3C-B936307D26E7}"/>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Tree>
    <p:extLst>
      <p:ext uri="{BB962C8B-B14F-4D97-AF65-F5344CB8AC3E}">
        <p14:creationId xmlns:p14="http://schemas.microsoft.com/office/powerpoint/2010/main" val="540691274"/>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lternative content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3616210"/>
            <a:ext cx="115812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4035136"/>
            <a:ext cx="11581200" cy="1683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Picture Placeholder 7">
            <a:extLst>
              <a:ext uri="{FF2B5EF4-FFF2-40B4-BE49-F238E27FC236}">
                <a16:creationId xmlns:a16="http://schemas.microsoft.com/office/drawing/2014/main" id="{88B080B3-7B7C-93B4-F84D-78B5211F63C3}"/>
              </a:ext>
            </a:extLst>
          </p:cNvPr>
          <p:cNvSpPr>
            <a:spLocks noGrp="1"/>
          </p:cNvSpPr>
          <p:nvPr>
            <p:ph type="pic" sz="quarter" idx="16"/>
          </p:nvPr>
        </p:nvSpPr>
        <p:spPr>
          <a:xfrm>
            <a:off x="0" y="1258888"/>
            <a:ext cx="12193200" cy="2165701"/>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6" name="Footer Placeholder 4">
            <a:extLst>
              <a:ext uri="{FF2B5EF4-FFF2-40B4-BE49-F238E27FC236}">
                <a16:creationId xmlns:a16="http://schemas.microsoft.com/office/drawing/2014/main" id="{88987D76-4500-66B1-02AF-41D151E5BE59}"/>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err="1"/>
              <a:t>ProBank</a:t>
            </a:r>
            <a:r>
              <a:rPr lang="en-US"/>
              <a:t> Education Services</a:t>
            </a:r>
            <a:endParaRPr lang="en-US" noProof="0"/>
          </a:p>
        </p:txBody>
      </p:sp>
      <p:sp>
        <p:nvSpPr>
          <p:cNvPr id="10" name="Slide Number Placeholder 5">
            <a:extLst>
              <a:ext uri="{FF2B5EF4-FFF2-40B4-BE49-F238E27FC236}">
                <a16:creationId xmlns:a16="http://schemas.microsoft.com/office/drawing/2014/main" id="{B22E80F9-4058-7688-6166-6354BA30F76A}"/>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Tree>
    <p:extLst>
      <p:ext uri="{BB962C8B-B14F-4D97-AF65-F5344CB8AC3E}">
        <p14:creationId xmlns:p14="http://schemas.microsoft.com/office/powerpoint/2010/main" val="189594504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over page - large frame - white background">
    <p:spTree>
      <p:nvGrpSpPr>
        <p:cNvPr id="1" name=""/>
        <p:cNvGrpSpPr/>
        <p:nvPr/>
      </p:nvGrpSpPr>
      <p:grpSpPr>
        <a:xfrm>
          <a:off x="0" y="0"/>
          <a:ext cx="0" cy="0"/>
          <a:chOff x="0" y="0"/>
          <a:chExt cx="0" cy="0"/>
        </a:xfrm>
      </p:grpSpPr>
      <p:pic>
        <p:nvPicPr>
          <p:cNvPr id="6" name="Espace réservé pour une image  9">
            <a:extLst>
              <a:ext uri="{FF2B5EF4-FFF2-40B4-BE49-F238E27FC236}">
                <a16:creationId xmlns:a16="http://schemas.microsoft.com/office/drawing/2014/main" id="{592AD186-7A2B-4D42-6F16-5162B014A192}"/>
              </a:ext>
            </a:extLst>
          </p:cNvPr>
          <p:cNvPicPr>
            <a:picLocks noGrp="1" noRot="1" noChangeAspect="1" noMove="1" noResize="1" noEditPoints="1" noAdjustHandles="1" noChangeArrowheads="1" noChangeShapeType="1" noCrop="1"/>
          </p:cNvPicPr>
          <p:nvPr userDrawn="1">
            <p:custDataLst>
              <p:tags r:id="rId1"/>
            </p:custDataLst>
          </p:nvPr>
        </p:nvPicPr>
        <p:blipFill rotWithShape="1">
          <a:blip r:embed="rId3">
            <a:extLst>
              <a:ext uri="{28A0092B-C50C-407E-A947-70E740481C1C}">
                <a14:useLocalDpi xmlns:a14="http://schemas.microsoft.com/office/drawing/2010/main" val="0"/>
              </a:ext>
            </a:extLst>
          </a:blip>
          <a:srcRect l="9" t="38085" r="-9" b="11705"/>
          <a:stretch/>
        </p:blipFill>
        <p:spPr>
          <a:xfrm>
            <a:off x="305400" y="304800"/>
            <a:ext cx="11581200" cy="3880800"/>
          </a:xfrm>
          <a:prstGeom prst="rect">
            <a:avLst/>
          </a:prstGeom>
        </p:spPr>
      </p:pic>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lvl1pPr>
          </a:lstStyle>
          <a:p>
            <a:r>
              <a:rPr lang="en-US" noProof="0"/>
              <a:t>Title</a:t>
            </a:r>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err="1"/>
              <a:t>ProBank</a:t>
            </a:r>
            <a:r>
              <a:rPr lang="en-US" noProof="0"/>
              <a:t> Education Services</a:t>
            </a:r>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tx1"/>
                </a:solidFill>
              </a:defRPr>
            </a:lvl1pPr>
          </a:lstStyle>
          <a:p>
            <a:pPr lvl="0"/>
            <a:r>
              <a:rPr lang="en-US" noProof="0"/>
              <a:t>Name, Date, Year</a:t>
            </a:r>
          </a:p>
        </p:txBody>
      </p:sp>
      <p:pic>
        <p:nvPicPr>
          <p:cNvPr id="4" name="Picture 3" descr="Blue letters on a black background&#10;&#10;Description automatically generated">
            <a:extLst>
              <a:ext uri="{FF2B5EF4-FFF2-40B4-BE49-F238E27FC236}">
                <a16:creationId xmlns:a16="http://schemas.microsoft.com/office/drawing/2014/main" id="{28B181CC-55E0-AD06-7D70-004589E9BB2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11963" y="6164997"/>
            <a:ext cx="1080000" cy="454003"/>
          </a:xfrm>
          <a:prstGeom prst="rect">
            <a:avLst/>
          </a:prstGeom>
        </p:spPr>
      </p:pic>
    </p:spTree>
    <p:extLst>
      <p:ext uri="{BB962C8B-B14F-4D97-AF65-F5344CB8AC3E}">
        <p14:creationId xmlns:p14="http://schemas.microsoft.com/office/powerpoint/2010/main" val="376550693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lternative content layout 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13211F2-5B55-5E50-F363-A425A297920F}"/>
              </a:ext>
            </a:extLst>
          </p:cNvPr>
          <p:cNvSpPr/>
          <p:nvPr userDrawn="1"/>
        </p:nvSpPr>
        <p:spPr>
          <a:xfrm>
            <a:off x="0" y="1260000"/>
            <a:ext cx="12192000" cy="2169000"/>
          </a:xfrm>
          <a:prstGeom prst="rect">
            <a:avLst/>
          </a:prstGeom>
          <a:solidFill>
            <a:srgbClr val="F4F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1428355"/>
            <a:ext cx="115812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860355"/>
            <a:ext cx="11581200" cy="13705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305999" y="3618000"/>
            <a:ext cx="115812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306000" y="4035600"/>
            <a:ext cx="11581200" cy="1683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4">
            <a:extLst>
              <a:ext uri="{FF2B5EF4-FFF2-40B4-BE49-F238E27FC236}">
                <a16:creationId xmlns:a16="http://schemas.microsoft.com/office/drawing/2014/main" id="{99F4D1E4-CD12-06AB-39B8-8AB10C4C3585}"/>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err="1"/>
              <a:t>ProBank</a:t>
            </a:r>
            <a:r>
              <a:rPr lang="en-US"/>
              <a:t> Education Services</a:t>
            </a:r>
            <a:endParaRPr lang="en-US" noProof="0"/>
          </a:p>
        </p:txBody>
      </p:sp>
      <p:sp>
        <p:nvSpPr>
          <p:cNvPr id="12" name="Slide Number Placeholder 5">
            <a:extLst>
              <a:ext uri="{FF2B5EF4-FFF2-40B4-BE49-F238E27FC236}">
                <a16:creationId xmlns:a16="http://schemas.microsoft.com/office/drawing/2014/main" id="{97D39D32-5C11-9111-E101-953489B396A2}"/>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Tree>
    <p:extLst>
      <p:ext uri="{BB962C8B-B14F-4D97-AF65-F5344CB8AC3E}">
        <p14:creationId xmlns:p14="http://schemas.microsoft.com/office/powerpoint/2010/main" val="2547619943"/>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Alternative content layout 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13211F2-5B55-5E50-F363-A425A297920F}"/>
              </a:ext>
            </a:extLst>
          </p:cNvPr>
          <p:cNvSpPr/>
          <p:nvPr userDrawn="1"/>
        </p:nvSpPr>
        <p:spPr>
          <a:xfrm>
            <a:off x="0" y="3429000"/>
            <a:ext cx="12192000" cy="2526512"/>
          </a:xfrm>
          <a:prstGeom prst="rect">
            <a:avLst/>
          </a:prstGeom>
          <a:solidFill>
            <a:srgbClr val="F4F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1260000"/>
            <a:ext cx="115812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692000"/>
            <a:ext cx="11581200" cy="156864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305999" y="3618000"/>
            <a:ext cx="115812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306000" y="4035600"/>
            <a:ext cx="11581200" cy="1683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4">
            <a:extLst>
              <a:ext uri="{FF2B5EF4-FFF2-40B4-BE49-F238E27FC236}">
                <a16:creationId xmlns:a16="http://schemas.microsoft.com/office/drawing/2014/main" id="{4F367CDA-715F-643B-8BB8-FC40F8729BBD}"/>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err="1"/>
              <a:t>ProBank</a:t>
            </a:r>
            <a:r>
              <a:rPr lang="en-US"/>
              <a:t> Education Services</a:t>
            </a:r>
            <a:endParaRPr lang="en-US" noProof="0"/>
          </a:p>
        </p:txBody>
      </p:sp>
      <p:sp>
        <p:nvSpPr>
          <p:cNvPr id="12" name="Slide Number Placeholder 5">
            <a:extLst>
              <a:ext uri="{FF2B5EF4-FFF2-40B4-BE49-F238E27FC236}">
                <a16:creationId xmlns:a16="http://schemas.microsoft.com/office/drawing/2014/main" id="{36D607AC-AFF4-B4E2-C3FC-EEABABEC4CB1}"/>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Tree>
    <p:extLst>
      <p:ext uri="{BB962C8B-B14F-4D97-AF65-F5344CB8AC3E}">
        <p14:creationId xmlns:p14="http://schemas.microsoft.com/office/powerpoint/2010/main" val="258159519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s - bas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692000"/>
            <a:ext cx="5648400" cy="3969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6243563"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6243563" y="1692000"/>
            <a:ext cx="5648400" cy="3969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4">
            <a:extLst>
              <a:ext uri="{FF2B5EF4-FFF2-40B4-BE49-F238E27FC236}">
                <a16:creationId xmlns:a16="http://schemas.microsoft.com/office/drawing/2014/main" id="{990F8CEC-9EB8-B737-67D2-6706761075FA}"/>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err="1"/>
              <a:t>ProBank</a:t>
            </a:r>
            <a:r>
              <a:rPr lang="en-US"/>
              <a:t> Education Services</a:t>
            </a:r>
            <a:endParaRPr lang="en-US" noProof="0"/>
          </a:p>
        </p:txBody>
      </p:sp>
      <p:sp>
        <p:nvSpPr>
          <p:cNvPr id="12" name="Slide Number Placeholder 5">
            <a:extLst>
              <a:ext uri="{FF2B5EF4-FFF2-40B4-BE49-F238E27FC236}">
                <a16:creationId xmlns:a16="http://schemas.microsoft.com/office/drawing/2014/main" id="{19D869A1-B2C0-0D83-882E-9A8D825EF125}"/>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Tree>
    <p:extLst>
      <p:ext uri="{BB962C8B-B14F-4D97-AF65-F5344CB8AC3E}">
        <p14:creationId xmlns:p14="http://schemas.microsoft.com/office/powerpoint/2010/main" val="4133233468"/>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umns with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2158888"/>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2592000"/>
            <a:ext cx="5648400" cy="30915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6243562" y="21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6243563" y="2592000"/>
            <a:ext cx="5648400" cy="30915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Text Placeholder 15">
            <a:extLst>
              <a:ext uri="{FF2B5EF4-FFF2-40B4-BE49-F238E27FC236}">
                <a16:creationId xmlns:a16="http://schemas.microsoft.com/office/drawing/2014/main" id="{37F87247-C211-9AF7-A6A0-806395C2060A}"/>
              </a:ext>
            </a:extLst>
          </p:cNvPr>
          <p:cNvSpPr>
            <a:spLocks noGrp="1"/>
          </p:cNvSpPr>
          <p:nvPr>
            <p:ph type="body" sz="quarter" idx="21" hasCustomPrompt="1"/>
          </p:nvPr>
        </p:nvSpPr>
        <p:spPr>
          <a:xfrm>
            <a:off x="305999" y="1258888"/>
            <a:ext cx="115812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noProof="0"/>
              <a:t>Room for introductory text (2 lines maximum)</a:t>
            </a:r>
          </a:p>
        </p:txBody>
      </p:sp>
      <p:sp>
        <p:nvSpPr>
          <p:cNvPr id="8" name="Footer Placeholder 4">
            <a:extLst>
              <a:ext uri="{FF2B5EF4-FFF2-40B4-BE49-F238E27FC236}">
                <a16:creationId xmlns:a16="http://schemas.microsoft.com/office/drawing/2014/main" id="{252BEA7D-755F-5051-F9BA-E096B339D4A9}"/>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err="1"/>
              <a:t>ProBank</a:t>
            </a:r>
            <a:r>
              <a:rPr lang="en-US"/>
              <a:t> Education Services</a:t>
            </a:r>
            <a:endParaRPr lang="en-US" noProof="0"/>
          </a:p>
        </p:txBody>
      </p:sp>
      <p:sp>
        <p:nvSpPr>
          <p:cNvPr id="15" name="Slide Number Placeholder 5">
            <a:extLst>
              <a:ext uri="{FF2B5EF4-FFF2-40B4-BE49-F238E27FC236}">
                <a16:creationId xmlns:a16="http://schemas.microsoft.com/office/drawing/2014/main" id="{E536738E-DF17-53B8-55D2-88C87B1F86AD}"/>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Tree>
    <p:extLst>
      <p:ext uri="{BB962C8B-B14F-4D97-AF65-F5344CB8AC3E}">
        <p14:creationId xmlns:p14="http://schemas.microsoft.com/office/powerpoint/2010/main" val="3278016729"/>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lumns - banner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270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3132000"/>
            <a:ext cx="5648400" cy="281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6243562" y="270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6243563" y="3132000"/>
            <a:ext cx="5648400" cy="281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Picture Placeholder 11">
            <a:extLst>
              <a:ext uri="{FF2B5EF4-FFF2-40B4-BE49-F238E27FC236}">
                <a16:creationId xmlns:a16="http://schemas.microsoft.com/office/drawing/2014/main" id="{3C8821C5-A6FB-D49F-DDED-113327453D83}"/>
              </a:ext>
            </a:extLst>
          </p:cNvPr>
          <p:cNvSpPr>
            <a:spLocks noGrp="1"/>
          </p:cNvSpPr>
          <p:nvPr>
            <p:ph type="pic" sz="quarter" idx="18"/>
          </p:nvPr>
        </p:nvSpPr>
        <p:spPr>
          <a:xfrm>
            <a:off x="305999" y="1263305"/>
            <a:ext cx="5648400" cy="12420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4" name="Picture Placeholder 11">
            <a:extLst>
              <a:ext uri="{FF2B5EF4-FFF2-40B4-BE49-F238E27FC236}">
                <a16:creationId xmlns:a16="http://schemas.microsoft.com/office/drawing/2014/main" id="{1137409A-77D2-E7C9-7EDA-FC9F06F8DB9E}"/>
              </a:ext>
            </a:extLst>
          </p:cNvPr>
          <p:cNvSpPr>
            <a:spLocks noGrp="1"/>
          </p:cNvSpPr>
          <p:nvPr>
            <p:ph type="pic" sz="quarter" idx="19"/>
          </p:nvPr>
        </p:nvSpPr>
        <p:spPr>
          <a:xfrm>
            <a:off x="6237601" y="1263305"/>
            <a:ext cx="5648400" cy="12420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8" name="Footer Placeholder 4">
            <a:extLst>
              <a:ext uri="{FF2B5EF4-FFF2-40B4-BE49-F238E27FC236}">
                <a16:creationId xmlns:a16="http://schemas.microsoft.com/office/drawing/2014/main" id="{0BB72B54-DF08-4EDA-E38C-69BA0016EEAD}"/>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err="1"/>
              <a:t>ProBank</a:t>
            </a:r>
            <a:r>
              <a:rPr lang="en-US"/>
              <a:t> Education Services</a:t>
            </a:r>
            <a:endParaRPr lang="en-US" noProof="0"/>
          </a:p>
        </p:txBody>
      </p:sp>
      <p:sp>
        <p:nvSpPr>
          <p:cNvPr id="13" name="Slide Number Placeholder 5">
            <a:extLst>
              <a:ext uri="{FF2B5EF4-FFF2-40B4-BE49-F238E27FC236}">
                <a16:creationId xmlns:a16="http://schemas.microsoft.com/office/drawing/2014/main" id="{5E873E80-DF18-EE8A-8ABE-732B042CC037}"/>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Tree>
    <p:extLst>
      <p:ext uri="{BB962C8B-B14F-4D97-AF65-F5344CB8AC3E}">
        <p14:creationId xmlns:p14="http://schemas.microsoft.com/office/powerpoint/2010/main" val="1407535525"/>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ree columns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333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3762000"/>
            <a:ext cx="3668400" cy="179467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264781" y="333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264782" y="3762000"/>
            <a:ext cx="3668400" cy="179467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223563" y="333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223564" y="3762000"/>
            <a:ext cx="3668400" cy="179467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Picture Placeholder 14">
            <a:extLst>
              <a:ext uri="{FF2B5EF4-FFF2-40B4-BE49-F238E27FC236}">
                <a16:creationId xmlns:a16="http://schemas.microsoft.com/office/drawing/2014/main" id="{B4DCCE1F-07CA-AB40-F546-DC01E18A40D4}"/>
              </a:ext>
            </a:extLst>
          </p:cNvPr>
          <p:cNvSpPr>
            <a:spLocks noGrp="1"/>
          </p:cNvSpPr>
          <p:nvPr>
            <p:ph type="pic" sz="quarter" idx="23"/>
          </p:nvPr>
        </p:nvSpPr>
        <p:spPr>
          <a:xfrm>
            <a:off x="305999" y="1258888"/>
            <a:ext cx="3668400" cy="18810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7" name="Picture Placeholder 14">
            <a:extLst>
              <a:ext uri="{FF2B5EF4-FFF2-40B4-BE49-F238E27FC236}">
                <a16:creationId xmlns:a16="http://schemas.microsoft.com/office/drawing/2014/main" id="{12ADB6C8-AFC8-960F-E3B0-DC264E1965A1}"/>
              </a:ext>
            </a:extLst>
          </p:cNvPr>
          <p:cNvSpPr>
            <a:spLocks noGrp="1"/>
          </p:cNvSpPr>
          <p:nvPr>
            <p:ph type="pic" sz="quarter" idx="24"/>
          </p:nvPr>
        </p:nvSpPr>
        <p:spPr>
          <a:xfrm>
            <a:off x="4264781" y="1258888"/>
            <a:ext cx="3668400" cy="18810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8" name="Picture Placeholder 14">
            <a:extLst>
              <a:ext uri="{FF2B5EF4-FFF2-40B4-BE49-F238E27FC236}">
                <a16:creationId xmlns:a16="http://schemas.microsoft.com/office/drawing/2014/main" id="{6C1568C1-CB71-7803-639B-A505F707EFA1}"/>
              </a:ext>
            </a:extLst>
          </p:cNvPr>
          <p:cNvSpPr>
            <a:spLocks noGrp="1"/>
          </p:cNvSpPr>
          <p:nvPr>
            <p:ph type="pic" sz="quarter" idx="25"/>
          </p:nvPr>
        </p:nvSpPr>
        <p:spPr>
          <a:xfrm>
            <a:off x="8223563" y="1258888"/>
            <a:ext cx="3668400" cy="18810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5" name="Footer Placeholder 4">
            <a:extLst>
              <a:ext uri="{FF2B5EF4-FFF2-40B4-BE49-F238E27FC236}">
                <a16:creationId xmlns:a16="http://schemas.microsoft.com/office/drawing/2014/main" id="{1F82BD59-F208-22C4-8CC7-AB485A4B9B0C}"/>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err="1"/>
              <a:t>ProBank</a:t>
            </a:r>
            <a:r>
              <a:rPr lang="en-US"/>
              <a:t> Education Services</a:t>
            </a:r>
            <a:endParaRPr lang="en-US" noProof="0"/>
          </a:p>
        </p:txBody>
      </p:sp>
      <p:sp>
        <p:nvSpPr>
          <p:cNvPr id="8" name="Slide Number Placeholder 5">
            <a:extLst>
              <a:ext uri="{FF2B5EF4-FFF2-40B4-BE49-F238E27FC236}">
                <a16:creationId xmlns:a16="http://schemas.microsoft.com/office/drawing/2014/main" id="{A379B036-21CB-903F-14D7-925C6CB943D8}"/>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Tree>
    <p:extLst>
      <p:ext uri="{BB962C8B-B14F-4D97-AF65-F5344CB8AC3E}">
        <p14:creationId xmlns:p14="http://schemas.microsoft.com/office/powerpoint/2010/main" val="133131922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ree columns with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21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2592000"/>
            <a:ext cx="3668400"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264781" y="21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264782" y="2592000"/>
            <a:ext cx="3668400"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223563" y="21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223564" y="2592000"/>
            <a:ext cx="3668400"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15">
            <a:extLst>
              <a:ext uri="{FF2B5EF4-FFF2-40B4-BE49-F238E27FC236}">
                <a16:creationId xmlns:a16="http://schemas.microsoft.com/office/drawing/2014/main" id="{C37BD24B-0050-8906-E9F3-CBBB1D82894E}"/>
              </a:ext>
            </a:extLst>
          </p:cNvPr>
          <p:cNvSpPr>
            <a:spLocks noGrp="1"/>
          </p:cNvSpPr>
          <p:nvPr>
            <p:ph type="body" sz="quarter" idx="23" hasCustomPrompt="1"/>
          </p:nvPr>
        </p:nvSpPr>
        <p:spPr>
          <a:xfrm>
            <a:off x="305999" y="1258888"/>
            <a:ext cx="115812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noProof="0"/>
              <a:t>Room for introductory text (2 lines maximum)</a:t>
            </a:r>
          </a:p>
        </p:txBody>
      </p:sp>
      <p:sp>
        <p:nvSpPr>
          <p:cNvPr id="8" name="Footer Placeholder 4">
            <a:extLst>
              <a:ext uri="{FF2B5EF4-FFF2-40B4-BE49-F238E27FC236}">
                <a16:creationId xmlns:a16="http://schemas.microsoft.com/office/drawing/2014/main" id="{6E23CADA-821A-672D-3163-2213A3CE88E4}"/>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err="1"/>
              <a:t>ProBank</a:t>
            </a:r>
            <a:r>
              <a:rPr lang="en-US"/>
              <a:t> Education Services</a:t>
            </a:r>
            <a:endParaRPr lang="en-US" noProof="0"/>
          </a:p>
        </p:txBody>
      </p:sp>
      <p:sp>
        <p:nvSpPr>
          <p:cNvPr id="15" name="Slide Number Placeholder 5">
            <a:extLst>
              <a:ext uri="{FF2B5EF4-FFF2-40B4-BE49-F238E27FC236}">
                <a16:creationId xmlns:a16="http://schemas.microsoft.com/office/drawing/2014/main" id="{BF6C2242-D542-24E6-0810-EADE2AD31C5D}"/>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Tree>
    <p:extLst>
      <p:ext uri="{BB962C8B-B14F-4D97-AF65-F5344CB8AC3E}">
        <p14:creationId xmlns:p14="http://schemas.microsoft.com/office/powerpoint/2010/main" val="3734202090"/>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ree columns no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12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692000"/>
            <a:ext cx="3668400" cy="42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264781" y="12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264782" y="1692000"/>
            <a:ext cx="3668400" cy="42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223563" y="12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223564" y="1692000"/>
            <a:ext cx="3668400" cy="42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D68993F7-779F-7E40-1B67-36630B14B4E1}"/>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err="1"/>
              <a:t>ProBank</a:t>
            </a:r>
            <a:r>
              <a:rPr lang="en-US"/>
              <a:t> Education Services</a:t>
            </a:r>
            <a:endParaRPr lang="en-US" noProof="0"/>
          </a:p>
        </p:txBody>
      </p:sp>
      <p:sp>
        <p:nvSpPr>
          <p:cNvPr id="8" name="Slide Number Placeholder 5">
            <a:extLst>
              <a:ext uri="{FF2B5EF4-FFF2-40B4-BE49-F238E27FC236}">
                <a16:creationId xmlns:a16="http://schemas.microsoft.com/office/drawing/2014/main" id="{33C69BA3-657C-FB39-17B2-BE1C9C4384DD}"/>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Tree>
    <p:extLst>
      <p:ext uri="{BB962C8B-B14F-4D97-AF65-F5344CB8AC3E}">
        <p14:creationId xmlns:p14="http://schemas.microsoft.com/office/powerpoint/2010/main" val="3082196543"/>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our columns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3330141"/>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3762000"/>
            <a:ext cx="2678400" cy="218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3275187" y="3330141"/>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3275188" y="3762000"/>
            <a:ext cx="2678400" cy="218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6244375" y="3330141"/>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6244376" y="3762000"/>
            <a:ext cx="2678400" cy="218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Picture Placeholder 14">
            <a:extLst>
              <a:ext uri="{FF2B5EF4-FFF2-40B4-BE49-F238E27FC236}">
                <a16:creationId xmlns:a16="http://schemas.microsoft.com/office/drawing/2014/main" id="{B4DCCE1F-07CA-AB40-F546-DC01E18A40D4}"/>
              </a:ext>
            </a:extLst>
          </p:cNvPr>
          <p:cNvSpPr>
            <a:spLocks noGrp="1"/>
          </p:cNvSpPr>
          <p:nvPr>
            <p:ph type="pic" sz="quarter" idx="23"/>
          </p:nvPr>
        </p:nvSpPr>
        <p:spPr>
          <a:xfrm>
            <a:off x="305999" y="1258888"/>
            <a:ext cx="2678400" cy="18810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7" name="Picture Placeholder 14">
            <a:extLst>
              <a:ext uri="{FF2B5EF4-FFF2-40B4-BE49-F238E27FC236}">
                <a16:creationId xmlns:a16="http://schemas.microsoft.com/office/drawing/2014/main" id="{12ADB6C8-AFC8-960F-E3B0-DC264E1965A1}"/>
              </a:ext>
            </a:extLst>
          </p:cNvPr>
          <p:cNvSpPr>
            <a:spLocks noGrp="1"/>
          </p:cNvSpPr>
          <p:nvPr>
            <p:ph type="pic" sz="quarter" idx="24"/>
          </p:nvPr>
        </p:nvSpPr>
        <p:spPr>
          <a:xfrm>
            <a:off x="3275187" y="1258888"/>
            <a:ext cx="2678400" cy="18810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8" name="Picture Placeholder 14">
            <a:extLst>
              <a:ext uri="{FF2B5EF4-FFF2-40B4-BE49-F238E27FC236}">
                <a16:creationId xmlns:a16="http://schemas.microsoft.com/office/drawing/2014/main" id="{6C1568C1-CB71-7803-639B-A505F707EFA1}"/>
              </a:ext>
            </a:extLst>
          </p:cNvPr>
          <p:cNvSpPr>
            <a:spLocks noGrp="1"/>
          </p:cNvSpPr>
          <p:nvPr>
            <p:ph type="pic" sz="quarter" idx="25"/>
          </p:nvPr>
        </p:nvSpPr>
        <p:spPr>
          <a:xfrm>
            <a:off x="6244375" y="1258888"/>
            <a:ext cx="2678400" cy="18810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5" name="Text Placeholder 8">
            <a:extLst>
              <a:ext uri="{FF2B5EF4-FFF2-40B4-BE49-F238E27FC236}">
                <a16:creationId xmlns:a16="http://schemas.microsoft.com/office/drawing/2014/main" id="{97754957-74D7-D0D5-848B-39C3E526E658}"/>
              </a:ext>
            </a:extLst>
          </p:cNvPr>
          <p:cNvSpPr>
            <a:spLocks noGrp="1"/>
          </p:cNvSpPr>
          <p:nvPr>
            <p:ph type="body" sz="quarter" idx="26" hasCustomPrompt="1"/>
          </p:nvPr>
        </p:nvSpPr>
        <p:spPr>
          <a:xfrm>
            <a:off x="9213562" y="3330141"/>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8" name="Content Placeholder 10">
            <a:extLst>
              <a:ext uri="{FF2B5EF4-FFF2-40B4-BE49-F238E27FC236}">
                <a16:creationId xmlns:a16="http://schemas.microsoft.com/office/drawing/2014/main" id="{AE165B66-0E91-F9C6-89CF-10EFF86FB3F5}"/>
              </a:ext>
            </a:extLst>
          </p:cNvPr>
          <p:cNvSpPr>
            <a:spLocks noGrp="1"/>
          </p:cNvSpPr>
          <p:nvPr>
            <p:ph sz="quarter" idx="27"/>
          </p:nvPr>
        </p:nvSpPr>
        <p:spPr>
          <a:xfrm>
            <a:off x="9213563" y="3762000"/>
            <a:ext cx="2678400" cy="218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Picture Placeholder 14">
            <a:extLst>
              <a:ext uri="{FF2B5EF4-FFF2-40B4-BE49-F238E27FC236}">
                <a16:creationId xmlns:a16="http://schemas.microsoft.com/office/drawing/2014/main" id="{A4852636-0F70-E002-0651-FFDDB11BF955}"/>
              </a:ext>
            </a:extLst>
          </p:cNvPr>
          <p:cNvSpPr>
            <a:spLocks noGrp="1"/>
          </p:cNvSpPr>
          <p:nvPr>
            <p:ph type="pic" sz="quarter" idx="28"/>
          </p:nvPr>
        </p:nvSpPr>
        <p:spPr>
          <a:xfrm>
            <a:off x="9213562" y="1258888"/>
            <a:ext cx="2678400" cy="18810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9" name="Footer Placeholder 4">
            <a:extLst>
              <a:ext uri="{FF2B5EF4-FFF2-40B4-BE49-F238E27FC236}">
                <a16:creationId xmlns:a16="http://schemas.microsoft.com/office/drawing/2014/main" id="{E9C0D843-611C-AEE2-7B25-5B8F77AFD257}"/>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err="1"/>
              <a:t>ProBank</a:t>
            </a:r>
            <a:r>
              <a:rPr lang="en-US"/>
              <a:t> Education Services</a:t>
            </a:r>
            <a:endParaRPr lang="en-US" noProof="0"/>
          </a:p>
        </p:txBody>
      </p:sp>
      <p:sp>
        <p:nvSpPr>
          <p:cNvPr id="20" name="Slide Number Placeholder 5">
            <a:extLst>
              <a:ext uri="{FF2B5EF4-FFF2-40B4-BE49-F238E27FC236}">
                <a16:creationId xmlns:a16="http://schemas.microsoft.com/office/drawing/2014/main" id="{A0359F69-68D4-0430-A743-9771F528752F}"/>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Tree>
    <p:extLst>
      <p:ext uri="{BB962C8B-B14F-4D97-AF65-F5344CB8AC3E}">
        <p14:creationId xmlns:p14="http://schemas.microsoft.com/office/powerpoint/2010/main" val="667455451"/>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our columns with banner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2592000"/>
            <a:ext cx="2678400"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3275187"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3275188" y="2592000"/>
            <a:ext cx="2678400"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6244375"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6244376" y="2592000"/>
            <a:ext cx="2678400"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Picture Placeholder 14">
            <a:extLst>
              <a:ext uri="{FF2B5EF4-FFF2-40B4-BE49-F238E27FC236}">
                <a16:creationId xmlns:a16="http://schemas.microsoft.com/office/drawing/2014/main" id="{B4DCCE1F-07CA-AB40-F546-DC01E18A40D4}"/>
              </a:ext>
            </a:extLst>
          </p:cNvPr>
          <p:cNvSpPr>
            <a:spLocks noGrp="1"/>
          </p:cNvSpPr>
          <p:nvPr>
            <p:ph type="pic" sz="quarter" idx="23"/>
          </p:nvPr>
        </p:nvSpPr>
        <p:spPr>
          <a:xfrm>
            <a:off x="305999" y="1260000"/>
            <a:ext cx="2678400" cy="7200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7" name="Picture Placeholder 14">
            <a:extLst>
              <a:ext uri="{FF2B5EF4-FFF2-40B4-BE49-F238E27FC236}">
                <a16:creationId xmlns:a16="http://schemas.microsoft.com/office/drawing/2014/main" id="{12ADB6C8-AFC8-960F-E3B0-DC264E1965A1}"/>
              </a:ext>
            </a:extLst>
          </p:cNvPr>
          <p:cNvSpPr>
            <a:spLocks noGrp="1"/>
          </p:cNvSpPr>
          <p:nvPr>
            <p:ph type="pic" sz="quarter" idx="24"/>
          </p:nvPr>
        </p:nvSpPr>
        <p:spPr>
          <a:xfrm>
            <a:off x="3275187" y="1260000"/>
            <a:ext cx="2678400" cy="7200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8" name="Picture Placeholder 14">
            <a:extLst>
              <a:ext uri="{FF2B5EF4-FFF2-40B4-BE49-F238E27FC236}">
                <a16:creationId xmlns:a16="http://schemas.microsoft.com/office/drawing/2014/main" id="{6C1568C1-CB71-7803-639B-A505F707EFA1}"/>
              </a:ext>
            </a:extLst>
          </p:cNvPr>
          <p:cNvSpPr>
            <a:spLocks noGrp="1"/>
          </p:cNvSpPr>
          <p:nvPr>
            <p:ph type="pic" sz="quarter" idx="25"/>
          </p:nvPr>
        </p:nvSpPr>
        <p:spPr>
          <a:xfrm>
            <a:off x="6244375" y="1260000"/>
            <a:ext cx="2678400" cy="7200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5" name="Text Placeholder 8">
            <a:extLst>
              <a:ext uri="{FF2B5EF4-FFF2-40B4-BE49-F238E27FC236}">
                <a16:creationId xmlns:a16="http://schemas.microsoft.com/office/drawing/2014/main" id="{97754957-74D7-D0D5-848B-39C3E526E658}"/>
              </a:ext>
            </a:extLst>
          </p:cNvPr>
          <p:cNvSpPr>
            <a:spLocks noGrp="1"/>
          </p:cNvSpPr>
          <p:nvPr>
            <p:ph type="body" sz="quarter" idx="26" hasCustomPrompt="1"/>
          </p:nvPr>
        </p:nvSpPr>
        <p:spPr>
          <a:xfrm>
            <a:off x="9213562"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8" name="Content Placeholder 10">
            <a:extLst>
              <a:ext uri="{FF2B5EF4-FFF2-40B4-BE49-F238E27FC236}">
                <a16:creationId xmlns:a16="http://schemas.microsoft.com/office/drawing/2014/main" id="{AE165B66-0E91-F9C6-89CF-10EFF86FB3F5}"/>
              </a:ext>
            </a:extLst>
          </p:cNvPr>
          <p:cNvSpPr>
            <a:spLocks noGrp="1"/>
          </p:cNvSpPr>
          <p:nvPr>
            <p:ph sz="quarter" idx="27"/>
          </p:nvPr>
        </p:nvSpPr>
        <p:spPr>
          <a:xfrm>
            <a:off x="9213563" y="2592000"/>
            <a:ext cx="2678400"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Picture Placeholder 14">
            <a:extLst>
              <a:ext uri="{FF2B5EF4-FFF2-40B4-BE49-F238E27FC236}">
                <a16:creationId xmlns:a16="http://schemas.microsoft.com/office/drawing/2014/main" id="{A4852636-0F70-E002-0651-FFDDB11BF955}"/>
              </a:ext>
            </a:extLst>
          </p:cNvPr>
          <p:cNvSpPr>
            <a:spLocks noGrp="1"/>
          </p:cNvSpPr>
          <p:nvPr>
            <p:ph type="pic" sz="quarter" idx="28"/>
          </p:nvPr>
        </p:nvSpPr>
        <p:spPr>
          <a:xfrm>
            <a:off x="9213562" y="1260000"/>
            <a:ext cx="2678400" cy="7200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9" name="Footer Placeholder 4">
            <a:extLst>
              <a:ext uri="{FF2B5EF4-FFF2-40B4-BE49-F238E27FC236}">
                <a16:creationId xmlns:a16="http://schemas.microsoft.com/office/drawing/2014/main" id="{AC952033-E15C-2278-6329-4CBA9C75CF06}"/>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err="1"/>
              <a:t>ProBank</a:t>
            </a:r>
            <a:r>
              <a:rPr lang="en-US"/>
              <a:t> Education Services</a:t>
            </a:r>
            <a:endParaRPr lang="en-US" noProof="0"/>
          </a:p>
        </p:txBody>
      </p:sp>
      <p:sp>
        <p:nvSpPr>
          <p:cNvPr id="20" name="Slide Number Placeholder 5">
            <a:extLst>
              <a:ext uri="{FF2B5EF4-FFF2-40B4-BE49-F238E27FC236}">
                <a16:creationId xmlns:a16="http://schemas.microsoft.com/office/drawing/2014/main" id="{E938ED08-129F-9914-8A02-7E1C92FBA0B3}"/>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Tree>
    <p:extLst>
      <p:ext uri="{BB962C8B-B14F-4D97-AF65-F5344CB8AC3E}">
        <p14:creationId xmlns:p14="http://schemas.microsoft.com/office/powerpoint/2010/main" val="205726876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over page - large frame - white background">
    <p:spTree>
      <p:nvGrpSpPr>
        <p:cNvPr id="1" name=""/>
        <p:cNvGrpSpPr/>
        <p:nvPr/>
      </p:nvGrpSpPr>
      <p:grpSpPr>
        <a:xfrm>
          <a:off x="0" y="0"/>
          <a:ext cx="0" cy="0"/>
          <a:chOff x="0" y="0"/>
          <a:chExt cx="0" cy="0"/>
        </a:xfrm>
      </p:grpSpPr>
      <p:pic>
        <p:nvPicPr>
          <p:cNvPr id="6" name="Espace réservé pour une image  9" descr="Une image contenant nuage, ville, ciel, bâtiment&#10;&#10;Description générée automatiquement">
            <a:extLst>
              <a:ext uri="{FF2B5EF4-FFF2-40B4-BE49-F238E27FC236}">
                <a16:creationId xmlns:a16="http://schemas.microsoft.com/office/drawing/2014/main" id="{79CBD238-A56F-AEE6-6576-6A1C8584474C}"/>
              </a:ext>
            </a:extLst>
          </p:cNvPr>
          <p:cNvPicPr>
            <a:picLocks noGrp="1" noRot="1" noChangeAspect="1" noMove="1" noResize="1" noEditPoints="1" noAdjustHandles="1" noChangeArrowheads="1" noChangeShapeType="1" noCrop="1"/>
          </p:cNvPicPr>
          <p:nvPr userDrawn="1">
            <p:custDataLst>
              <p:tags r:id="rId1"/>
            </p:custDataLst>
          </p:nvPr>
        </p:nvPicPr>
        <p:blipFill>
          <a:blip r:embed="rId3"/>
          <a:srcRect t="24866" b="24866"/>
          <a:stretch/>
        </p:blipFill>
        <p:spPr>
          <a:xfrm>
            <a:off x="305400" y="304800"/>
            <a:ext cx="11581200" cy="3880800"/>
          </a:xfrm>
          <a:prstGeom prst="rect">
            <a:avLst/>
          </a:prstGeom>
        </p:spPr>
      </p:pic>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lvl1pPr>
          </a:lstStyle>
          <a:p>
            <a:r>
              <a:rPr lang="en-US" noProof="0"/>
              <a:t>Title</a:t>
            </a:r>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err="1"/>
              <a:t>ProBank</a:t>
            </a:r>
            <a:r>
              <a:rPr lang="en-US" noProof="0"/>
              <a:t> Education Services</a:t>
            </a:r>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tx1"/>
                </a:solidFill>
              </a:defRPr>
            </a:lvl1pPr>
          </a:lstStyle>
          <a:p>
            <a:pPr lvl="0"/>
            <a:r>
              <a:rPr lang="en-US" noProof="0"/>
              <a:t>Name, Date, Year</a:t>
            </a:r>
          </a:p>
        </p:txBody>
      </p:sp>
      <p:pic>
        <p:nvPicPr>
          <p:cNvPr id="4" name="Picture 3" descr="Blue letters on a black background&#10;&#10;Description automatically generated">
            <a:extLst>
              <a:ext uri="{FF2B5EF4-FFF2-40B4-BE49-F238E27FC236}">
                <a16:creationId xmlns:a16="http://schemas.microsoft.com/office/drawing/2014/main" id="{28B181CC-55E0-AD06-7D70-004589E9BB2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11963" y="6164997"/>
            <a:ext cx="1080000" cy="454003"/>
          </a:xfrm>
          <a:prstGeom prst="rect">
            <a:avLst/>
          </a:prstGeom>
        </p:spPr>
      </p:pic>
    </p:spTree>
    <p:extLst>
      <p:ext uri="{BB962C8B-B14F-4D97-AF65-F5344CB8AC3E}">
        <p14:creationId xmlns:p14="http://schemas.microsoft.com/office/powerpoint/2010/main" val="116458735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our columns with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2592000"/>
            <a:ext cx="2678400"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3275187"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3275188" y="2592000"/>
            <a:ext cx="2678400"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6244375"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6244376" y="2592000"/>
            <a:ext cx="2678400"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8">
            <a:extLst>
              <a:ext uri="{FF2B5EF4-FFF2-40B4-BE49-F238E27FC236}">
                <a16:creationId xmlns:a16="http://schemas.microsoft.com/office/drawing/2014/main" id="{97754957-74D7-D0D5-848B-39C3E526E658}"/>
              </a:ext>
            </a:extLst>
          </p:cNvPr>
          <p:cNvSpPr>
            <a:spLocks noGrp="1"/>
          </p:cNvSpPr>
          <p:nvPr>
            <p:ph type="body" sz="quarter" idx="26" hasCustomPrompt="1"/>
          </p:nvPr>
        </p:nvSpPr>
        <p:spPr>
          <a:xfrm>
            <a:off x="9213562"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8" name="Content Placeholder 10">
            <a:extLst>
              <a:ext uri="{FF2B5EF4-FFF2-40B4-BE49-F238E27FC236}">
                <a16:creationId xmlns:a16="http://schemas.microsoft.com/office/drawing/2014/main" id="{AE165B66-0E91-F9C6-89CF-10EFF86FB3F5}"/>
              </a:ext>
            </a:extLst>
          </p:cNvPr>
          <p:cNvSpPr>
            <a:spLocks noGrp="1"/>
          </p:cNvSpPr>
          <p:nvPr>
            <p:ph sz="quarter" idx="27"/>
          </p:nvPr>
        </p:nvSpPr>
        <p:spPr>
          <a:xfrm>
            <a:off x="9213563" y="2592000"/>
            <a:ext cx="2678400"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5">
            <a:extLst>
              <a:ext uri="{FF2B5EF4-FFF2-40B4-BE49-F238E27FC236}">
                <a16:creationId xmlns:a16="http://schemas.microsoft.com/office/drawing/2014/main" id="{54804556-2CA6-A3C1-67A1-CB3B7D4C84B0}"/>
              </a:ext>
            </a:extLst>
          </p:cNvPr>
          <p:cNvSpPr>
            <a:spLocks noGrp="1"/>
          </p:cNvSpPr>
          <p:nvPr>
            <p:ph type="body" sz="quarter" idx="23" hasCustomPrompt="1"/>
          </p:nvPr>
        </p:nvSpPr>
        <p:spPr>
          <a:xfrm>
            <a:off x="305999" y="1260000"/>
            <a:ext cx="115812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noProof="0"/>
              <a:t>Room for introductory text (2 lines maximum)</a:t>
            </a:r>
          </a:p>
        </p:txBody>
      </p:sp>
      <p:sp>
        <p:nvSpPr>
          <p:cNvPr id="15" name="Footer Placeholder 4">
            <a:extLst>
              <a:ext uri="{FF2B5EF4-FFF2-40B4-BE49-F238E27FC236}">
                <a16:creationId xmlns:a16="http://schemas.microsoft.com/office/drawing/2014/main" id="{270161F5-8754-23F8-6D5B-B17E63998809}"/>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err="1"/>
              <a:t>ProBank</a:t>
            </a:r>
            <a:r>
              <a:rPr lang="en-US"/>
              <a:t> Education Services</a:t>
            </a:r>
            <a:endParaRPr lang="en-US" noProof="0"/>
          </a:p>
        </p:txBody>
      </p:sp>
      <p:sp>
        <p:nvSpPr>
          <p:cNvPr id="16" name="Slide Number Placeholder 5">
            <a:extLst>
              <a:ext uri="{FF2B5EF4-FFF2-40B4-BE49-F238E27FC236}">
                <a16:creationId xmlns:a16="http://schemas.microsoft.com/office/drawing/2014/main" id="{C2695FF0-35A2-BFA3-6A01-97A850C715B5}"/>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Tree>
    <p:extLst>
      <p:ext uri="{BB962C8B-B14F-4D97-AF65-F5344CB8AC3E}">
        <p14:creationId xmlns:p14="http://schemas.microsoft.com/office/powerpoint/2010/main" val="1063346972"/>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our columns no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12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692000"/>
            <a:ext cx="2678400" cy="42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3275187" y="12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3275188" y="1692000"/>
            <a:ext cx="2678400" cy="42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6244375" y="12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6244376" y="1692000"/>
            <a:ext cx="2678400" cy="42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8">
            <a:extLst>
              <a:ext uri="{FF2B5EF4-FFF2-40B4-BE49-F238E27FC236}">
                <a16:creationId xmlns:a16="http://schemas.microsoft.com/office/drawing/2014/main" id="{97754957-74D7-D0D5-848B-39C3E526E658}"/>
              </a:ext>
            </a:extLst>
          </p:cNvPr>
          <p:cNvSpPr>
            <a:spLocks noGrp="1"/>
          </p:cNvSpPr>
          <p:nvPr>
            <p:ph type="body" sz="quarter" idx="26" hasCustomPrompt="1"/>
          </p:nvPr>
        </p:nvSpPr>
        <p:spPr>
          <a:xfrm>
            <a:off x="9213562" y="12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8" name="Content Placeholder 10">
            <a:extLst>
              <a:ext uri="{FF2B5EF4-FFF2-40B4-BE49-F238E27FC236}">
                <a16:creationId xmlns:a16="http://schemas.microsoft.com/office/drawing/2014/main" id="{AE165B66-0E91-F9C6-89CF-10EFF86FB3F5}"/>
              </a:ext>
            </a:extLst>
          </p:cNvPr>
          <p:cNvSpPr>
            <a:spLocks noGrp="1"/>
          </p:cNvSpPr>
          <p:nvPr>
            <p:ph sz="quarter" idx="27"/>
          </p:nvPr>
        </p:nvSpPr>
        <p:spPr>
          <a:xfrm>
            <a:off x="9213563" y="1692000"/>
            <a:ext cx="2678400" cy="42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Footer Placeholder 4">
            <a:extLst>
              <a:ext uri="{FF2B5EF4-FFF2-40B4-BE49-F238E27FC236}">
                <a16:creationId xmlns:a16="http://schemas.microsoft.com/office/drawing/2014/main" id="{8ED79A0C-64A3-58CB-EE50-ECA8FCECBDE1}"/>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err="1"/>
              <a:t>ProBank</a:t>
            </a:r>
            <a:r>
              <a:rPr lang="en-US"/>
              <a:t> Education Services</a:t>
            </a:r>
            <a:endParaRPr lang="en-US" noProof="0"/>
          </a:p>
        </p:txBody>
      </p:sp>
      <p:sp>
        <p:nvSpPr>
          <p:cNvPr id="16" name="Slide Number Placeholder 5">
            <a:extLst>
              <a:ext uri="{FF2B5EF4-FFF2-40B4-BE49-F238E27FC236}">
                <a16:creationId xmlns:a16="http://schemas.microsoft.com/office/drawing/2014/main" id="{4DC27E1F-EE05-1406-572E-EA8B84B0F487}"/>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Tree>
    <p:extLst>
      <p:ext uri="{BB962C8B-B14F-4D97-AF65-F5344CB8AC3E}">
        <p14:creationId xmlns:p14="http://schemas.microsoft.com/office/powerpoint/2010/main" val="1119024520"/>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1991F-3718-8448-0675-092878A5CA7A}"/>
              </a:ext>
            </a:extLst>
          </p:cNvPr>
          <p:cNvSpPr>
            <a:spLocks noGrp="1"/>
          </p:cNvSpPr>
          <p:nvPr>
            <p:ph type="title" hasCustomPrompt="1"/>
          </p:nvPr>
        </p:nvSpPr>
        <p:spPr>
          <a:xfrm>
            <a:off x="306000" y="306000"/>
            <a:ext cx="5648397" cy="360000"/>
          </a:xfrm>
        </p:spPr>
        <p:txBody>
          <a:bodyPr anchor="ctr"/>
          <a:lstStyle>
            <a:lvl1pPr>
              <a:defRPr/>
            </a:lvl1pPr>
          </a:lstStyle>
          <a:p>
            <a:r>
              <a:rPr lang="en-US" noProof="0"/>
              <a:t>Title</a:t>
            </a:r>
          </a:p>
        </p:txBody>
      </p:sp>
      <p:sp>
        <p:nvSpPr>
          <p:cNvPr id="4" name="Footer Placeholder 3">
            <a:extLst>
              <a:ext uri="{FF2B5EF4-FFF2-40B4-BE49-F238E27FC236}">
                <a16:creationId xmlns:a16="http://schemas.microsoft.com/office/drawing/2014/main" id="{037809E4-8B49-BFC9-B2E3-764C3CAE9A52}"/>
              </a:ext>
            </a:extLst>
          </p:cNvPr>
          <p:cNvSpPr>
            <a:spLocks noGrp="1"/>
          </p:cNvSpPr>
          <p:nvPr>
            <p:ph type="ftr" sz="quarter" idx="11"/>
          </p:nvPr>
        </p:nvSpPr>
        <p:spPr>
          <a:xfrm>
            <a:off x="1200036" y="6417000"/>
            <a:ext cx="4435833" cy="270000"/>
          </a:xfrm>
          <a:prstGeom prst="rect">
            <a:avLst/>
          </a:prstGeom>
        </p:spPr>
        <p:txBody>
          <a:bodyPr/>
          <a:lstStyle/>
          <a:p>
            <a:r>
              <a:rPr lang="en-US" err="1"/>
              <a:t>ProBank</a:t>
            </a:r>
            <a:r>
              <a:rPr lang="en-US"/>
              <a:t> Education Services</a:t>
            </a:r>
            <a:endParaRPr lang="en-US" noProof="0"/>
          </a:p>
        </p:txBody>
      </p:sp>
      <p:sp>
        <p:nvSpPr>
          <p:cNvPr id="5" name="Slide Number Placeholder 4">
            <a:extLst>
              <a:ext uri="{FF2B5EF4-FFF2-40B4-BE49-F238E27FC236}">
                <a16:creationId xmlns:a16="http://schemas.microsoft.com/office/drawing/2014/main" id="{EA599B82-FC53-E52D-11E6-576CBA459189}"/>
              </a:ext>
            </a:extLst>
          </p:cNvPr>
          <p:cNvSpPr>
            <a:spLocks noGrp="1"/>
          </p:cNvSpPr>
          <p:nvPr>
            <p:ph type="sldNum" sz="quarter" idx="12"/>
          </p:nvPr>
        </p:nvSpPr>
        <p:spPr>
          <a:xfrm>
            <a:off x="300037" y="6417000"/>
            <a:ext cx="900000" cy="270000"/>
          </a:xfrm>
          <a:prstGeom prst="rect">
            <a:avLst/>
          </a:prstGeom>
        </p:spPr>
        <p:txBody>
          <a:bodyPr/>
          <a:lstStyle/>
          <a:p>
            <a:fld id="{721C06D9-4617-44B0-8711-1EF1C439A609}" type="slidenum">
              <a:rPr lang="en-US" noProof="0" smtClean="0"/>
              <a:pPr/>
              <a:t>‹#›</a:t>
            </a:fld>
            <a:endParaRPr lang="en-US" noProof="0"/>
          </a:p>
        </p:txBody>
      </p:sp>
      <p:sp>
        <p:nvSpPr>
          <p:cNvPr id="6" name="Text Placeholder 6">
            <a:extLst>
              <a:ext uri="{FF2B5EF4-FFF2-40B4-BE49-F238E27FC236}">
                <a16:creationId xmlns:a16="http://schemas.microsoft.com/office/drawing/2014/main" id="{F62F6C93-9039-61F9-A223-35A55C82FD38}"/>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7" name="Text Placeholder 15">
            <a:extLst>
              <a:ext uri="{FF2B5EF4-FFF2-40B4-BE49-F238E27FC236}">
                <a16:creationId xmlns:a16="http://schemas.microsoft.com/office/drawing/2014/main" id="{E4CF0ECA-EE5C-4248-6024-E2419A195DD1}"/>
              </a:ext>
            </a:extLst>
          </p:cNvPr>
          <p:cNvSpPr>
            <a:spLocks noGrp="1"/>
          </p:cNvSpPr>
          <p:nvPr>
            <p:ph type="body" sz="quarter" idx="23" hasCustomPrompt="1"/>
          </p:nvPr>
        </p:nvSpPr>
        <p:spPr>
          <a:xfrm>
            <a:off x="305999" y="1260000"/>
            <a:ext cx="56484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noProof="0"/>
              <a:t>Room for introductory text (2 lines maximum)</a:t>
            </a:r>
          </a:p>
        </p:txBody>
      </p:sp>
      <p:sp>
        <p:nvSpPr>
          <p:cNvPr id="8" name="Text Placeholder 8">
            <a:extLst>
              <a:ext uri="{FF2B5EF4-FFF2-40B4-BE49-F238E27FC236}">
                <a16:creationId xmlns:a16="http://schemas.microsoft.com/office/drawing/2014/main" id="{4EBE3D16-79BC-145D-104A-8871C7542EF4}"/>
              </a:ext>
            </a:extLst>
          </p:cNvPr>
          <p:cNvSpPr>
            <a:spLocks noGrp="1"/>
          </p:cNvSpPr>
          <p:nvPr>
            <p:ph type="body" sz="quarter" idx="14" hasCustomPrompt="1"/>
          </p:nvPr>
        </p:nvSpPr>
        <p:spPr>
          <a:xfrm>
            <a:off x="305998" y="2160000"/>
            <a:ext cx="5648399"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9" name="Content Placeholder 10">
            <a:extLst>
              <a:ext uri="{FF2B5EF4-FFF2-40B4-BE49-F238E27FC236}">
                <a16:creationId xmlns:a16="http://schemas.microsoft.com/office/drawing/2014/main" id="{635868A0-C8FD-A3D7-C412-F83A19CD08B3}"/>
              </a:ext>
            </a:extLst>
          </p:cNvPr>
          <p:cNvSpPr>
            <a:spLocks noGrp="1"/>
          </p:cNvSpPr>
          <p:nvPr>
            <p:ph sz="quarter" idx="15"/>
          </p:nvPr>
        </p:nvSpPr>
        <p:spPr>
          <a:xfrm>
            <a:off x="305999" y="2592000"/>
            <a:ext cx="5648399"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Picture Placeholder 10">
            <a:extLst>
              <a:ext uri="{FF2B5EF4-FFF2-40B4-BE49-F238E27FC236}">
                <a16:creationId xmlns:a16="http://schemas.microsoft.com/office/drawing/2014/main" id="{AF889219-A9F0-B3B8-3D29-8F315E414812}"/>
              </a:ext>
            </a:extLst>
          </p:cNvPr>
          <p:cNvSpPr>
            <a:spLocks noGrp="1"/>
          </p:cNvSpPr>
          <p:nvPr>
            <p:ph type="pic" sz="quarter" idx="24"/>
          </p:nvPr>
        </p:nvSpPr>
        <p:spPr>
          <a:xfrm>
            <a:off x="6242400" y="1260000"/>
            <a:ext cx="5648400" cy="468995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2" name="Slide Number Placeholder 5">
            <a:extLst>
              <a:ext uri="{FF2B5EF4-FFF2-40B4-BE49-F238E27FC236}">
                <a16:creationId xmlns:a16="http://schemas.microsoft.com/office/drawing/2014/main" id="{01593323-9A9A-3191-4F29-5E955FA2C3B5}"/>
              </a:ext>
            </a:extLst>
          </p:cNvPr>
          <p:cNvSpPr txBox="1">
            <a:spLocks/>
          </p:cNvSpPr>
          <p:nvPr userDrawn="1"/>
        </p:nvSpPr>
        <p:spPr>
          <a:xfrm>
            <a:off x="300037" y="6417000"/>
            <a:ext cx="900000" cy="270000"/>
          </a:xfrm>
          <a:prstGeom prst="rect">
            <a:avLst/>
          </a:prstGeom>
        </p:spPr>
        <p:txBody>
          <a:bodyPr vert="horz" lIns="0" tIns="45720" rIns="0" bIns="45720" rtlCol="0" anchor="ct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1C06D9-4617-44B0-8711-1EF1C439A609}" type="slidenum">
              <a:rPr lang="en-US" noProof="0" smtClean="0"/>
              <a:pPr/>
              <a:t>‹#›</a:t>
            </a:fld>
            <a:endParaRPr lang="en-US" noProof="0"/>
          </a:p>
        </p:txBody>
      </p:sp>
    </p:spTree>
    <p:extLst>
      <p:ext uri="{BB962C8B-B14F-4D97-AF65-F5344CB8AC3E}">
        <p14:creationId xmlns:p14="http://schemas.microsoft.com/office/powerpoint/2010/main" val="2948303703"/>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Key facts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1991F-3718-8448-0675-092878A5CA7A}"/>
              </a:ext>
            </a:extLst>
          </p:cNvPr>
          <p:cNvSpPr>
            <a:spLocks noGrp="1"/>
          </p:cNvSpPr>
          <p:nvPr>
            <p:ph type="title" hasCustomPrompt="1"/>
          </p:nvPr>
        </p:nvSpPr>
        <p:spPr>
          <a:xfrm>
            <a:off x="306000" y="306000"/>
            <a:ext cx="5648397" cy="360000"/>
          </a:xfrm>
        </p:spPr>
        <p:txBody>
          <a:bodyPr anchor="ctr"/>
          <a:lstStyle>
            <a:lvl1pPr>
              <a:defRPr/>
            </a:lvl1pPr>
          </a:lstStyle>
          <a:p>
            <a:r>
              <a:rPr lang="en-US" noProof="0"/>
              <a:t>Title</a:t>
            </a:r>
          </a:p>
        </p:txBody>
      </p:sp>
      <p:sp>
        <p:nvSpPr>
          <p:cNvPr id="6" name="Text Placeholder 6">
            <a:extLst>
              <a:ext uri="{FF2B5EF4-FFF2-40B4-BE49-F238E27FC236}">
                <a16:creationId xmlns:a16="http://schemas.microsoft.com/office/drawing/2014/main" id="{F62F6C93-9039-61F9-A223-35A55C82FD38}"/>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7" name="Text Placeholder 15">
            <a:extLst>
              <a:ext uri="{FF2B5EF4-FFF2-40B4-BE49-F238E27FC236}">
                <a16:creationId xmlns:a16="http://schemas.microsoft.com/office/drawing/2014/main" id="{E4CF0ECA-EE5C-4248-6024-E2419A195DD1}"/>
              </a:ext>
            </a:extLst>
          </p:cNvPr>
          <p:cNvSpPr>
            <a:spLocks noGrp="1"/>
          </p:cNvSpPr>
          <p:nvPr>
            <p:ph type="body" sz="quarter" idx="23" hasCustomPrompt="1"/>
          </p:nvPr>
        </p:nvSpPr>
        <p:spPr>
          <a:xfrm>
            <a:off x="305999" y="1260000"/>
            <a:ext cx="56484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noProof="0"/>
              <a:t>Room for introductory text (2 lines maximum)</a:t>
            </a:r>
          </a:p>
        </p:txBody>
      </p:sp>
      <p:sp>
        <p:nvSpPr>
          <p:cNvPr id="8" name="Text Placeholder 8">
            <a:extLst>
              <a:ext uri="{FF2B5EF4-FFF2-40B4-BE49-F238E27FC236}">
                <a16:creationId xmlns:a16="http://schemas.microsoft.com/office/drawing/2014/main" id="{4EBE3D16-79BC-145D-104A-8871C7542EF4}"/>
              </a:ext>
            </a:extLst>
          </p:cNvPr>
          <p:cNvSpPr>
            <a:spLocks noGrp="1"/>
          </p:cNvSpPr>
          <p:nvPr>
            <p:ph type="body" sz="quarter" idx="14" hasCustomPrompt="1"/>
          </p:nvPr>
        </p:nvSpPr>
        <p:spPr>
          <a:xfrm>
            <a:off x="305998" y="2160000"/>
            <a:ext cx="5648399"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1" name="Picture Placeholder 10">
            <a:extLst>
              <a:ext uri="{FF2B5EF4-FFF2-40B4-BE49-F238E27FC236}">
                <a16:creationId xmlns:a16="http://schemas.microsoft.com/office/drawing/2014/main" id="{AF889219-A9F0-B3B8-3D29-8F315E414812}"/>
              </a:ext>
            </a:extLst>
          </p:cNvPr>
          <p:cNvSpPr>
            <a:spLocks noGrp="1"/>
          </p:cNvSpPr>
          <p:nvPr>
            <p:ph type="pic" sz="quarter" idx="24"/>
          </p:nvPr>
        </p:nvSpPr>
        <p:spPr>
          <a:xfrm>
            <a:off x="6242400" y="304800"/>
            <a:ext cx="5648400" cy="564515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2" name="Text Placeholder 11">
            <a:extLst>
              <a:ext uri="{FF2B5EF4-FFF2-40B4-BE49-F238E27FC236}">
                <a16:creationId xmlns:a16="http://schemas.microsoft.com/office/drawing/2014/main" id="{E2439DE8-BAC6-1132-9C68-89C2D648A13A}"/>
              </a:ext>
            </a:extLst>
          </p:cNvPr>
          <p:cNvSpPr>
            <a:spLocks noGrp="1"/>
          </p:cNvSpPr>
          <p:nvPr>
            <p:ph type="body" sz="quarter" idx="25" hasCustomPrompt="1"/>
          </p:nvPr>
        </p:nvSpPr>
        <p:spPr>
          <a:xfrm>
            <a:off x="306000" y="2592000"/>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noProof="0"/>
              <a:t>XX%</a:t>
            </a:r>
          </a:p>
        </p:txBody>
      </p:sp>
      <p:sp>
        <p:nvSpPr>
          <p:cNvPr id="14" name="Text Placeholder 13">
            <a:extLst>
              <a:ext uri="{FF2B5EF4-FFF2-40B4-BE49-F238E27FC236}">
                <a16:creationId xmlns:a16="http://schemas.microsoft.com/office/drawing/2014/main" id="{B883744B-F36D-8700-9654-01B67F49DCB9}"/>
              </a:ext>
            </a:extLst>
          </p:cNvPr>
          <p:cNvSpPr>
            <a:spLocks noGrp="1"/>
          </p:cNvSpPr>
          <p:nvPr>
            <p:ph type="body" sz="quarter" idx="26"/>
          </p:nvPr>
        </p:nvSpPr>
        <p:spPr>
          <a:xfrm>
            <a:off x="306000" y="3294000"/>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en-US" noProof="0"/>
              <a:t>Click to edit Master text styles</a:t>
            </a:r>
          </a:p>
        </p:txBody>
      </p:sp>
      <p:sp>
        <p:nvSpPr>
          <p:cNvPr id="16" name="Text Placeholder 11">
            <a:extLst>
              <a:ext uri="{FF2B5EF4-FFF2-40B4-BE49-F238E27FC236}">
                <a16:creationId xmlns:a16="http://schemas.microsoft.com/office/drawing/2014/main" id="{51514F61-BD65-F287-0158-FE1E635CA310}"/>
              </a:ext>
            </a:extLst>
          </p:cNvPr>
          <p:cNvSpPr>
            <a:spLocks noGrp="1"/>
          </p:cNvSpPr>
          <p:nvPr>
            <p:ph type="body" sz="quarter" idx="27" hasCustomPrompt="1"/>
          </p:nvPr>
        </p:nvSpPr>
        <p:spPr>
          <a:xfrm>
            <a:off x="3272397" y="2592000"/>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noProof="0"/>
              <a:t>XX%</a:t>
            </a:r>
          </a:p>
        </p:txBody>
      </p:sp>
      <p:sp>
        <p:nvSpPr>
          <p:cNvPr id="17" name="Text Placeholder 13">
            <a:extLst>
              <a:ext uri="{FF2B5EF4-FFF2-40B4-BE49-F238E27FC236}">
                <a16:creationId xmlns:a16="http://schemas.microsoft.com/office/drawing/2014/main" id="{B9D29752-2CDB-6A63-C2F8-9A45E5BA0A9D}"/>
              </a:ext>
            </a:extLst>
          </p:cNvPr>
          <p:cNvSpPr>
            <a:spLocks noGrp="1"/>
          </p:cNvSpPr>
          <p:nvPr>
            <p:ph type="body" sz="quarter" idx="28"/>
          </p:nvPr>
        </p:nvSpPr>
        <p:spPr>
          <a:xfrm>
            <a:off x="3272397" y="3294000"/>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en-US" noProof="0"/>
              <a:t>Click to edit Master text styles</a:t>
            </a:r>
          </a:p>
        </p:txBody>
      </p:sp>
      <p:sp>
        <p:nvSpPr>
          <p:cNvPr id="18" name="Text Placeholder 8">
            <a:extLst>
              <a:ext uri="{FF2B5EF4-FFF2-40B4-BE49-F238E27FC236}">
                <a16:creationId xmlns:a16="http://schemas.microsoft.com/office/drawing/2014/main" id="{E4A55E5F-94F9-02B6-D5BF-BB64FCC807DB}"/>
              </a:ext>
            </a:extLst>
          </p:cNvPr>
          <p:cNvSpPr>
            <a:spLocks noGrp="1"/>
          </p:cNvSpPr>
          <p:nvPr>
            <p:ph type="body" sz="quarter" idx="29" hasCustomPrompt="1"/>
          </p:nvPr>
        </p:nvSpPr>
        <p:spPr>
          <a:xfrm>
            <a:off x="305998" y="4068000"/>
            <a:ext cx="5648399"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9" name="Text Placeholder 11">
            <a:extLst>
              <a:ext uri="{FF2B5EF4-FFF2-40B4-BE49-F238E27FC236}">
                <a16:creationId xmlns:a16="http://schemas.microsoft.com/office/drawing/2014/main" id="{0BE7F8DB-0BE1-7B02-DE2F-3FD6C246656E}"/>
              </a:ext>
            </a:extLst>
          </p:cNvPr>
          <p:cNvSpPr>
            <a:spLocks noGrp="1"/>
          </p:cNvSpPr>
          <p:nvPr>
            <p:ph type="body" sz="quarter" idx="30" hasCustomPrompt="1"/>
          </p:nvPr>
        </p:nvSpPr>
        <p:spPr>
          <a:xfrm>
            <a:off x="306000" y="4500000"/>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noProof="0"/>
              <a:t>XX%</a:t>
            </a:r>
          </a:p>
        </p:txBody>
      </p:sp>
      <p:sp>
        <p:nvSpPr>
          <p:cNvPr id="20" name="Text Placeholder 13">
            <a:extLst>
              <a:ext uri="{FF2B5EF4-FFF2-40B4-BE49-F238E27FC236}">
                <a16:creationId xmlns:a16="http://schemas.microsoft.com/office/drawing/2014/main" id="{D19DCBF7-FA68-3F27-5043-B2A09AA01ED5}"/>
              </a:ext>
            </a:extLst>
          </p:cNvPr>
          <p:cNvSpPr>
            <a:spLocks noGrp="1"/>
          </p:cNvSpPr>
          <p:nvPr>
            <p:ph type="body" sz="quarter" idx="31"/>
          </p:nvPr>
        </p:nvSpPr>
        <p:spPr>
          <a:xfrm>
            <a:off x="306000" y="5202000"/>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en-US" noProof="0"/>
              <a:t>Click to edit Master text styles</a:t>
            </a:r>
          </a:p>
        </p:txBody>
      </p:sp>
      <p:sp>
        <p:nvSpPr>
          <p:cNvPr id="21" name="Text Placeholder 11">
            <a:extLst>
              <a:ext uri="{FF2B5EF4-FFF2-40B4-BE49-F238E27FC236}">
                <a16:creationId xmlns:a16="http://schemas.microsoft.com/office/drawing/2014/main" id="{A0F35B88-6ACA-37E3-019C-B70CD5D6FF76}"/>
              </a:ext>
            </a:extLst>
          </p:cNvPr>
          <p:cNvSpPr>
            <a:spLocks noGrp="1"/>
          </p:cNvSpPr>
          <p:nvPr>
            <p:ph type="body" sz="quarter" idx="32" hasCustomPrompt="1"/>
          </p:nvPr>
        </p:nvSpPr>
        <p:spPr>
          <a:xfrm>
            <a:off x="3272397" y="4500000"/>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noProof="0"/>
              <a:t>XX%</a:t>
            </a:r>
          </a:p>
        </p:txBody>
      </p:sp>
      <p:sp>
        <p:nvSpPr>
          <p:cNvPr id="22" name="Text Placeholder 13">
            <a:extLst>
              <a:ext uri="{FF2B5EF4-FFF2-40B4-BE49-F238E27FC236}">
                <a16:creationId xmlns:a16="http://schemas.microsoft.com/office/drawing/2014/main" id="{F1908FB4-6C1F-E2A9-2C17-0800D5C45C5F}"/>
              </a:ext>
            </a:extLst>
          </p:cNvPr>
          <p:cNvSpPr>
            <a:spLocks noGrp="1"/>
          </p:cNvSpPr>
          <p:nvPr>
            <p:ph type="body" sz="quarter" idx="33"/>
          </p:nvPr>
        </p:nvSpPr>
        <p:spPr>
          <a:xfrm>
            <a:off x="3272397" y="5202000"/>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en-US" noProof="0"/>
              <a:t>Click to edit Master text styles</a:t>
            </a:r>
          </a:p>
        </p:txBody>
      </p:sp>
      <p:sp>
        <p:nvSpPr>
          <p:cNvPr id="9" name="Footer Placeholder 4">
            <a:extLst>
              <a:ext uri="{FF2B5EF4-FFF2-40B4-BE49-F238E27FC236}">
                <a16:creationId xmlns:a16="http://schemas.microsoft.com/office/drawing/2014/main" id="{094D5A7D-16A7-37E5-715C-DF1DC5152C75}"/>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err="1"/>
              <a:t>ProBank</a:t>
            </a:r>
            <a:r>
              <a:rPr lang="en-US"/>
              <a:t> Education Services</a:t>
            </a:r>
            <a:endParaRPr lang="en-US" noProof="0"/>
          </a:p>
        </p:txBody>
      </p:sp>
      <p:sp>
        <p:nvSpPr>
          <p:cNvPr id="10" name="Slide Number Placeholder 5">
            <a:extLst>
              <a:ext uri="{FF2B5EF4-FFF2-40B4-BE49-F238E27FC236}">
                <a16:creationId xmlns:a16="http://schemas.microsoft.com/office/drawing/2014/main" id="{20E0B247-7CD4-755A-0FEB-D726B00E582C}"/>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Tree>
    <p:extLst>
      <p:ext uri="{BB962C8B-B14F-4D97-AF65-F5344CB8AC3E}">
        <p14:creationId xmlns:p14="http://schemas.microsoft.com/office/powerpoint/2010/main" val="988981806"/>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Key facts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1991F-3718-8448-0675-092878A5CA7A}"/>
              </a:ext>
            </a:extLst>
          </p:cNvPr>
          <p:cNvSpPr>
            <a:spLocks noGrp="1"/>
          </p:cNvSpPr>
          <p:nvPr>
            <p:ph type="title" hasCustomPrompt="1"/>
          </p:nvPr>
        </p:nvSpPr>
        <p:spPr>
          <a:xfrm>
            <a:off x="306000" y="306000"/>
            <a:ext cx="5648397" cy="360000"/>
          </a:xfrm>
        </p:spPr>
        <p:txBody>
          <a:bodyPr anchor="ctr"/>
          <a:lstStyle>
            <a:lvl1pPr>
              <a:defRPr/>
            </a:lvl1pPr>
          </a:lstStyle>
          <a:p>
            <a:r>
              <a:rPr lang="en-US" noProof="0"/>
              <a:t>Title</a:t>
            </a:r>
          </a:p>
        </p:txBody>
      </p:sp>
      <p:sp>
        <p:nvSpPr>
          <p:cNvPr id="6" name="Text Placeholder 6">
            <a:extLst>
              <a:ext uri="{FF2B5EF4-FFF2-40B4-BE49-F238E27FC236}">
                <a16:creationId xmlns:a16="http://schemas.microsoft.com/office/drawing/2014/main" id="{F62F6C93-9039-61F9-A223-35A55C82FD38}"/>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7" name="Text Placeholder 15">
            <a:extLst>
              <a:ext uri="{FF2B5EF4-FFF2-40B4-BE49-F238E27FC236}">
                <a16:creationId xmlns:a16="http://schemas.microsoft.com/office/drawing/2014/main" id="{E4CF0ECA-EE5C-4248-6024-E2419A195DD1}"/>
              </a:ext>
            </a:extLst>
          </p:cNvPr>
          <p:cNvSpPr>
            <a:spLocks noGrp="1"/>
          </p:cNvSpPr>
          <p:nvPr>
            <p:ph type="body" sz="quarter" idx="23" hasCustomPrompt="1"/>
          </p:nvPr>
        </p:nvSpPr>
        <p:spPr>
          <a:xfrm>
            <a:off x="305999" y="1260000"/>
            <a:ext cx="56484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noProof="0"/>
              <a:t>Room for introductory text (2 lines maximum)</a:t>
            </a:r>
          </a:p>
        </p:txBody>
      </p:sp>
      <p:sp>
        <p:nvSpPr>
          <p:cNvPr id="8" name="Text Placeholder 8">
            <a:extLst>
              <a:ext uri="{FF2B5EF4-FFF2-40B4-BE49-F238E27FC236}">
                <a16:creationId xmlns:a16="http://schemas.microsoft.com/office/drawing/2014/main" id="{4EBE3D16-79BC-145D-104A-8871C7542EF4}"/>
              </a:ext>
            </a:extLst>
          </p:cNvPr>
          <p:cNvSpPr>
            <a:spLocks noGrp="1"/>
          </p:cNvSpPr>
          <p:nvPr>
            <p:ph type="body" sz="quarter" idx="14" hasCustomPrompt="1"/>
          </p:nvPr>
        </p:nvSpPr>
        <p:spPr>
          <a:xfrm>
            <a:off x="305998" y="2160000"/>
            <a:ext cx="5648399"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2" name="Text Placeholder 11">
            <a:extLst>
              <a:ext uri="{FF2B5EF4-FFF2-40B4-BE49-F238E27FC236}">
                <a16:creationId xmlns:a16="http://schemas.microsoft.com/office/drawing/2014/main" id="{E2439DE8-BAC6-1132-9C68-89C2D648A13A}"/>
              </a:ext>
            </a:extLst>
          </p:cNvPr>
          <p:cNvSpPr>
            <a:spLocks noGrp="1"/>
          </p:cNvSpPr>
          <p:nvPr>
            <p:ph type="body" sz="quarter" idx="25" hasCustomPrompt="1"/>
          </p:nvPr>
        </p:nvSpPr>
        <p:spPr>
          <a:xfrm>
            <a:off x="306000" y="2592000"/>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noProof="0"/>
              <a:t>XX%</a:t>
            </a:r>
          </a:p>
        </p:txBody>
      </p:sp>
      <p:sp>
        <p:nvSpPr>
          <p:cNvPr id="14" name="Text Placeholder 13">
            <a:extLst>
              <a:ext uri="{FF2B5EF4-FFF2-40B4-BE49-F238E27FC236}">
                <a16:creationId xmlns:a16="http://schemas.microsoft.com/office/drawing/2014/main" id="{B883744B-F36D-8700-9654-01B67F49DCB9}"/>
              </a:ext>
            </a:extLst>
          </p:cNvPr>
          <p:cNvSpPr>
            <a:spLocks noGrp="1"/>
          </p:cNvSpPr>
          <p:nvPr>
            <p:ph type="body" sz="quarter" idx="26"/>
          </p:nvPr>
        </p:nvSpPr>
        <p:spPr>
          <a:xfrm>
            <a:off x="306000" y="3294000"/>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en-US" noProof="0"/>
              <a:t>Click to edit Master text styles</a:t>
            </a:r>
          </a:p>
        </p:txBody>
      </p:sp>
      <p:sp>
        <p:nvSpPr>
          <p:cNvPr id="16" name="Text Placeholder 11">
            <a:extLst>
              <a:ext uri="{FF2B5EF4-FFF2-40B4-BE49-F238E27FC236}">
                <a16:creationId xmlns:a16="http://schemas.microsoft.com/office/drawing/2014/main" id="{51514F61-BD65-F287-0158-FE1E635CA310}"/>
              </a:ext>
            </a:extLst>
          </p:cNvPr>
          <p:cNvSpPr>
            <a:spLocks noGrp="1"/>
          </p:cNvSpPr>
          <p:nvPr>
            <p:ph type="body" sz="quarter" idx="27" hasCustomPrompt="1"/>
          </p:nvPr>
        </p:nvSpPr>
        <p:spPr>
          <a:xfrm>
            <a:off x="3272397" y="2592000"/>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noProof="0"/>
              <a:t>XX%</a:t>
            </a:r>
          </a:p>
        </p:txBody>
      </p:sp>
      <p:sp>
        <p:nvSpPr>
          <p:cNvPr id="17" name="Text Placeholder 13">
            <a:extLst>
              <a:ext uri="{FF2B5EF4-FFF2-40B4-BE49-F238E27FC236}">
                <a16:creationId xmlns:a16="http://schemas.microsoft.com/office/drawing/2014/main" id="{B9D29752-2CDB-6A63-C2F8-9A45E5BA0A9D}"/>
              </a:ext>
            </a:extLst>
          </p:cNvPr>
          <p:cNvSpPr>
            <a:spLocks noGrp="1"/>
          </p:cNvSpPr>
          <p:nvPr>
            <p:ph type="body" sz="quarter" idx="28"/>
          </p:nvPr>
        </p:nvSpPr>
        <p:spPr>
          <a:xfrm>
            <a:off x="3272397" y="3294000"/>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en-US" noProof="0"/>
              <a:t>Click to edit Master text styles</a:t>
            </a:r>
          </a:p>
        </p:txBody>
      </p:sp>
      <p:sp>
        <p:nvSpPr>
          <p:cNvPr id="18" name="Text Placeholder 8">
            <a:extLst>
              <a:ext uri="{FF2B5EF4-FFF2-40B4-BE49-F238E27FC236}">
                <a16:creationId xmlns:a16="http://schemas.microsoft.com/office/drawing/2014/main" id="{E4A55E5F-94F9-02B6-D5BF-BB64FCC807DB}"/>
              </a:ext>
            </a:extLst>
          </p:cNvPr>
          <p:cNvSpPr>
            <a:spLocks noGrp="1"/>
          </p:cNvSpPr>
          <p:nvPr>
            <p:ph type="body" sz="quarter" idx="29" hasCustomPrompt="1"/>
          </p:nvPr>
        </p:nvSpPr>
        <p:spPr>
          <a:xfrm>
            <a:off x="305998" y="4068000"/>
            <a:ext cx="5648399"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9" name="Text Placeholder 11">
            <a:extLst>
              <a:ext uri="{FF2B5EF4-FFF2-40B4-BE49-F238E27FC236}">
                <a16:creationId xmlns:a16="http://schemas.microsoft.com/office/drawing/2014/main" id="{0BE7F8DB-0BE1-7B02-DE2F-3FD6C246656E}"/>
              </a:ext>
            </a:extLst>
          </p:cNvPr>
          <p:cNvSpPr>
            <a:spLocks noGrp="1"/>
          </p:cNvSpPr>
          <p:nvPr>
            <p:ph type="body" sz="quarter" idx="30" hasCustomPrompt="1"/>
          </p:nvPr>
        </p:nvSpPr>
        <p:spPr>
          <a:xfrm>
            <a:off x="306000" y="4500000"/>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noProof="0"/>
              <a:t>XX%</a:t>
            </a:r>
          </a:p>
        </p:txBody>
      </p:sp>
      <p:sp>
        <p:nvSpPr>
          <p:cNvPr id="20" name="Text Placeholder 13">
            <a:extLst>
              <a:ext uri="{FF2B5EF4-FFF2-40B4-BE49-F238E27FC236}">
                <a16:creationId xmlns:a16="http://schemas.microsoft.com/office/drawing/2014/main" id="{D19DCBF7-FA68-3F27-5043-B2A09AA01ED5}"/>
              </a:ext>
            </a:extLst>
          </p:cNvPr>
          <p:cNvSpPr>
            <a:spLocks noGrp="1"/>
          </p:cNvSpPr>
          <p:nvPr>
            <p:ph type="body" sz="quarter" idx="31"/>
          </p:nvPr>
        </p:nvSpPr>
        <p:spPr>
          <a:xfrm>
            <a:off x="306000" y="5202000"/>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en-US" noProof="0"/>
              <a:t>Click to edit Master text styles</a:t>
            </a:r>
          </a:p>
        </p:txBody>
      </p:sp>
      <p:sp>
        <p:nvSpPr>
          <p:cNvPr id="21" name="Text Placeholder 11">
            <a:extLst>
              <a:ext uri="{FF2B5EF4-FFF2-40B4-BE49-F238E27FC236}">
                <a16:creationId xmlns:a16="http://schemas.microsoft.com/office/drawing/2014/main" id="{A0F35B88-6ACA-37E3-019C-B70CD5D6FF76}"/>
              </a:ext>
            </a:extLst>
          </p:cNvPr>
          <p:cNvSpPr>
            <a:spLocks noGrp="1"/>
          </p:cNvSpPr>
          <p:nvPr>
            <p:ph type="body" sz="quarter" idx="32" hasCustomPrompt="1"/>
          </p:nvPr>
        </p:nvSpPr>
        <p:spPr>
          <a:xfrm>
            <a:off x="3272397" y="4500000"/>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noProof="0"/>
              <a:t>XX%</a:t>
            </a:r>
          </a:p>
        </p:txBody>
      </p:sp>
      <p:sp>
        <p:nvSpPr>
          <p:cNvPr id="22" name="Text Placeholder 13">
            <a:extLst>
              <a:ext uri="{FF2B5EF4-FFF2-40B4-BE49-F238E27FC236}">
                <a16:creationId xmlns:a16="http://schemas.microsoft.com/office/drawing/2014/main" id="{F1908FB4-6C1F-E2A9-2C17-0800D5C45C5F}"/>
              </a:ext>
            </a:extLst>
          </p:cNvPr>
          <p:cNvSpPr>
            <a:spLocks noGrp="1"/>
          </p:cNvSpPr>
          <p:nvPr>
            <p:ph type="body" sz="quarter" idx="33"/>
          </p:nvPr>
        </p:nvSpPr>
        <p:spPr>
          <a:xfrm>
            <a:off x="3272397" y="5202000"/>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en-US" noProof="0"/>
              <a:t>Click to edit Master text styles</a:t>
            </a:r>
          </a:p>
        </p:txBody>
      </p:sp>
      <p:sp>
        <p:nvSpPr>
          <p:cNvPr id="9" name="Espace réservé pour une image  29">
            <a:extLst>
              <a:ext uri="{FF2B5EF4-FFF2-40B4-BE49-F238E27FC236}">
                <a16:creationId xmlns:a16="http://schemas.microsoft.com/office/drawing/2014/main" id="{ED358CFF-706E-64A6-81F1-82F7B43F79A4}"/>
              </a:ext>
            </a:extLst>
          </p:cNvPr>
          <p:cNvSpPr>
            <a:spLocks noGrp="1" noChangeAspect="1"/>
          </p:cNvSpPr>
          <p:nvPr>
            <p:ph type="pic" sz="quarter" idx="21"/>
          </p:nvPr>
        </p:nvSpPr>
        <p:spPr>
          <a:xfrm>
            <a:off x="6387206" y="304800"/>
            <a:ext cx="5498794" cy="5645150"/>
          </a:xfrm>
          <a:prstGeom prst="parallelogram">
            <a:avLst>
              <a:gd name="adj" fmla="val 34601"/>
            </a:avLst>
          </a:prstGeom>
          <a:solidFill>
            <a:schemeClr val="bg1">
              <a:lumMod val="95000"/>
            </a:schemeClr>
          </a:solidFill>
          <a:ln>
            <a:noFill/>
          </a:ln>
          <a:effectLst/>
        </p:spPr>
        <p:txBody>
          <a:bodyPr anchor="ctr"/>
          <a:lstStyle>
            <a:lvl1pPr marL="0" indent="0" algn="ctr">
              <a:buNone/>
              <a:defRPr/>
            </a:lvl1pPr>
          </a:lstStyle>
          <a:p>
            <a:r>
              <a:rPr lang="en-US" noProof="0"/>
              <a:t>Click icon to add picture</a:t>
            </a:r>
          </a:p>
        </p:txBody>
      </p:sp>
      <p:sp>
        <p:nvSpPr>
          <p:cNvPr id="10" name="Footer Placeholder 4">
            <a:extLst>
              <a:ext uri="{FF2B5EF4-FFF2-40B4-BE49-F238E27FC236}">
                <a16:creationId xmlns:a16="http://schemas.microsoft.com/office/drawing/2014/main" id="{925F152D-7EE1-3DA0-6B1B-B45D37029837}"/>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err="1"/>
              <a:t>ProBank</a:t>
            </a:r>
            <a:r>
              <a:rPr lang="en-US"/>
              <a:t> Education Services</a:t>
            </a:r>
            <a:endParaRPr lang="en-US" noProof="0"/>
          </a:p>
        </p:txBody>
      </p:sp>
      <p:sp>
        <p:nvSpPr>
          <p:cNvPr id="11" name="Slide Number Placeholder 5">
            <a:extLst>
              <a:ext uri="{FF2B5EF4-FFF2-40B4-BE49-F238E27FC236}">
                <a16:creationId xmlns:a16="http://schemas.microsoft.com/office/drawing/2014/main" id="{ED519130-316D-2693-42B1-4FF3B1C956AF}"/>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Tree>
    <p:extLst>
      <p:ext uri="{BB962C8B-B14F-4D97-AF65-F5344CB8AC3E}">
        <p14:creationId xmlns:p14="http://schemas.microsoft.com/office/powerpoint/2010/main" val="1108084165"/>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ix blocks with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21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2592000"/>
            <a:ext cx="3668400" cy="1368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264781" y="21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264782" y="2592000"/>
            <a:ext cx="3668400" cy="1368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223563" y="21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223564" y="2592000"/>
            <a:ext cx="3668400" cy="1368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15">
            <a:extLst>
              <a:ext uri="{FF2B5EF4-FFF2-40B4-BE49-F238E27FC236}">
                <a16:creationId xmlns:a16="http://schemas.microsoft.com/office/drawing/2014/main" id="{C37BD24B-0050-8906-E9F3-CBBB1D82894E}"/>
              </a:ext>
            </a:extLst>
          </p:cNvPr>
          <p:cNvSpPr>
            <a:spLocks noGrp="1"/>
          </p:cNvSpPr>
          <p:nvPr>
            <p:ph type="body" sz="quarter" idx="23" hasCustomPrompt="1"/>
          </p:nvPr>
        </p:nvSpPr>
        <p:spPr>
          <a:xfrm>
            <a:off x="305999" y="1260000"/>
            <a:ext cx="115812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noProof="0"/>
              <a:t>Room for introductory text (2 lines maximum)</a:t>
            </a:r>
          </a:p>
        </p:txBody>
      </p:sp>
      <p:sp>
        <p:nvSpPr>
          <p:cNvPr id="8" name="Text Placeholder 8">
            <a:extLst>
              <a:ext uri="{FF2B5EF4-FFF2-40B4-BE49-F238E27FC236}">
                <a16:creationId xmlns:a16="http://schemas.microsoft.com/office/drawing/2014/main" id="{0F9EC305-D440-2893-E906-ADC1D8E23E03}"/>
              </a:ext>
            </a:extLst>
          </p:cNvPr>
          <p:cNvSpPr>
            <a:spLocks noGrp="1"/>
          </p:cNvSpPr>
          <p:nvPr>
            <p:ph type="body" sz="quarter" idx="24" hasCustomPrompt="1"/>
          </p:nvPr>
        </p:nvSpPr>
        <p:spPr>
          <a:xfrm>
            <a:off x="305999" y="414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5" name="Content Placeholder 10">
            <a:extLst>
              <a:ext uri="{FF2B5EF4-FFF2-40B4-BE49-F238E27FC236}">
                <a16:creationId xmlns:a16="http://schemas.microsoft.com/office/drawing/2014/main" id="{6CD011D2-5F4B-4DEF-F30B-8FC238AC94FA}"/>
              </a:ext>
            </a:extLst>
          </p:cNvPr>
          <p:cNvSpPr>
            <a:spLocks noGrp="1"/>
          </p:cNvSpPr>
          <p:nvPr>
            <p:ph sz="quarter" idx="25"/>
          </p:nvPr>
        </p:nvSpPr>
        <p:spPr>
          <a:xfrm>
            <a:off x="306000" y="4572000"/>
            <a:ext cx="3668400" cy="1368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Text Placeholder 8">
            <a:extLst>
              <a:ext uri="{FF2B5EF4-FFF2-40B4-BE49-F238E27FC236}">
                <a16:creationId xmlns:a16="http://schemas.microsoft.com/office/drawing/2014/main" id="{981CE925-E43A-C6B5-7D72-760559783A2D}"/>
              </a:ext>
            </a:extLst>
          </p:cNvPr>
          <p:cNvSpPr>
            <a:spLocks noGrp="1"/>
          </p:cNvSpPr>
          <p:nvPr>
            <p:ph type="body" sz="quarter" idx="26" hasCustomPrompt="1"/>
          </p:nvPr>
        </p:nvSpPr>
        <p:spPr>
          <a:xfrm>
            <a:off x="4264781" y="414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7" name="Content Placeholder 10">
            <a:extLst>
              <a:ext uri="{FF2B5EF4-FFF2-40B4-BE49-F238E27FC236}">
                <a16:creationId xmlns:a16="http://schemas.microsoft.com/office/drawing/2014/main" id="{84984A5E-0770-D103-58A3-E1A2F46867D8}"/>
              </a:ext>
            </a:extLst>
          </p:cNvPr>
          <p:cNvSpPr>
            <a:spLocks noGrp="1"/>
          </p:cNvSpPr>
          <p:nvPr>
            <p:ph sz="quarter" idx="27"/>
          </p:nvPr>
        </p:nvSpPr>
        <p:spPr>
          <a:xfrm>
            <a:off x="4264782" y="4572000"/>
            <a:ext cx="3668400" cy="1368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8">
            <a:extLst>
              <a:ext uri="{FF2B5EF4-FFF2-40B4-BE49-F238E27FC236}">
                <a16:creationId xmlns:a16="http://schemas.microsoft.com/office/drawing/2014/main" id="{E81A2E33-5F45-E755-BFA5-7E84A36AF197}"/>
              </a:ext>
            </a:extLst>
          </p:cNvPr>
          <p:cNvSpPr>
            <a:spLocks noGrp="1"/>
          </p:cNvSpPr>
          <p:nvPr>
            <p:ph type="body" sz="quarter" idx="28" hasCustomPrompt="1"/>
          </p:nvPr>
        </p:nvSpPr>
        <p:spPr>
          <a:xfrm>
            <a:off x="8223563" y="414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9" name="Content Placeholder 10">
            <a:extLst>
              <a:ext uri="{FF2B5EF4-FFF2-40B4-BE49-F238E27FC236}">
                <a16:creationId xmlns:a16="http://schemas.microsoft.com/office/drawing/2014/main" id="{33061B88-6B81-FDAF-ED9E-74D088634BC0}"/>
              </a:ext>
            </a:extLst>
          </p:cNvPr>
          <p:cNvSpPr>
            <a:spLocks noGrp="1"/>
          </p:cNvSpPr>
          <p:nvPr>
            <p:ph sz="quarter" idx="29"/>
          </p:nvPr>
        </p:nvSpPr>
        <p:spPr>
          <a:xfrm>
            <a:off x="8223564" y="4572000"/>
            <a:ext cx="3668400" cy="1368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Footer Placeholder 4">
            <a:extLst>
              <a:ext uri="{FF2B5EF4-FFF2-40B4-BE49-F238E27FC236}">
                <a16:creationId xmlns:a16="http://schemas.microsoft.com/office/drawing/2014/main" id="{AB4995A2-A6FE-E034-D996-0B7D5F419820}"/>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err="1"/>
              <a:t>ProBank</a:t>
            </a:r>
            <a:r>
              <a:rPr lang="en-US"/>
              <a:t> Education Services</a:t>
            </a:r>
            <a:endParaRPr lang="en-US" noProof="0"/>
          </a:p>
        </p:txBody>
      </p:sp>
      <p:sp>
        <p:nvSpPr>
          <p:cNvPr id="21" name="Slide Number Placeholder 5">
            <a:extLst>
              <a:ext uri="{FF2B5EF4-FFF2-40B4-BE49-F238E27FC236}">
                <a16:creationId xmlns:a16="http://schemas.microsoft.com/office/drawing/2014/main" id="{BED5DB04-6401-9280-DABB-80755A8CA3DE}"/>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Tree>
    <p:extLst>
      <p:ext uri="{BB962C8B-B14F-4D97-AF65-F5344CB8AC3E}">
        <p14:creationId xmlns:p14="http://schemas.microsoft.com/office/powerpoint/2010/main" val="3400520988"/>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ix blocks no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12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692000"/>
            <a:ext cx="3668400" cy="180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264781" y="12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264782" y="1692000"/>
            <a:ext cx="3668400" cy="180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223563" y="12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223564" y="1692000"/>
            <a:ext cx="3668400" cy="180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8">
            <a:extLst>
              <a:ext uri="{FF2B5EF4-FFF2-40B4-BE49-F238E27FC236}">
                <a16:creationId xmlns:a16="http://schemas.microsoft.com/office/drawing/2014/main" id="{0F9EC305-D440-2893-E906-ADC1D8E23E03}"/>
              </a:ext>
            </a:extLst>
          </p:cNvPr>
          <p:cNvSpPr>
            <a:spLocks noGrp="1"/>
          </p:cNvSpPr>
          <p:nvPr>
            <p:ph type="body" sz="quarter" idx="24" hasCustomPrompt="1"/>
          </p:nvPr>
        </p:nvSpPr>
        <p:spPr>
          <a:xfrm>
            <a:off x="305999" y="3672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5" name="Content Placeholder 10">
            <a:extLst>
              <a:ext uri="{FF2B5EF4-FFF2-40B4-BE49-F238E27FC236}">
                <a16:creationId xmlns:a16="http://schemas.microsoft.com/office/drawing/2014/main" id="{6CD011D2-5F4B-4DEF-F30B-8FC238AC94FA}"/>
              </a:ext>
            </a:extLst>
          </p:cNvPr>
          <p:cNvSpPr>
            <a:spLocks noGrp="1"/>
          </p:cNvSpPr>
          <p:nvPr>
            <p:ph sz="quarter" idx="25"/>
          </p:nvPr>
        </p:nvSpPr>
        <p:spPr>
          <a:xfrm>
            <a:off x="306000" y="4104000"/>
            <a:ext cx="3668400" cy="180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Text Placeholder 8">
            <a:extLst>
              <a:ext uri="{FF2B5EF4-FFF2-40B4-BE49-F238E27FC236}">
                <a16:creationId xmlns:a16="http://schemas.microsoft.com/office/drawing/2014/main" id="{981CE925-E43A-C6B5-7D72-760559783A2D}"/>
              </a:ext>
            </a:extLst>
          </p:cNvPr>
          <p:cNvSpPr>
            <a:spLocks noGrp="1"/>
          </p:cNvSpPr>
          <p:nvPr>
            <p:ph type="body" sz="quarter" idx="26" hasCustomPrompt="1"/>
          </p:nvPr>
        </p:nvSpPr>
        <p:spPr>
          <a:xfrm>
            <a:off x="4264781" y="3672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7" name="Content Placeholder 10">
            <a:extLst>
              <a:ext uri="{FF2B5EF4-FFF2-40B4-BE49-F238E27FC236}">
                <a16:creationId xmlns:a16="http://schemas.microsoft.com/office/drawing/2014/main" id="{84984A5E-0770-D103-58A3-E1A2F46867D8}"/>
              </a:ext>
            </a:extLst>
          </p:cNvPr>
          <p:cNvSpPr>
            <a:spLocks noGrp="1"/>
          </p:cNvSpPr>
          <p:nvPr>
            <p:ph sz="quarter" idx="27"/>
          </p:nvPr>
        </p:nvSpPr>
        <p:spPr>
          <a:xfrm>
            <a:off x="4264782" y="4104000"/>
            <a:ext cx="3668400" cy="180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8">
            <a:extLst>
              <a:ext uri="{FF2B5EF4-FFF2-40B4-BE49-F238E27FC236}">
                <a16:creationId xmlns:a16="http://schemas.microsoft.com/office/drawing/2014/main" id="{E81A2E33-5F45-E755-BFA5-7E84A36AF197}"/>
              </a:ext>
            </a:extLst>
          </p:cNvPr>
          <p:cNvSpPr>
            <a:spLocks noGrp="1"/>
          </p:cNvSpPr>
          <p:nvPr>
            <p:ph type="body" sz="quarter" idx="28" hasCustomPrompt="1"/>
          </p:nvPr>
        </p:nvSpPr>
        <p:spPr>
          <a:xfrm>
            <a:off x="8223563" y="3672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9" name="Content Placeholder 10">
            <a:extLst>
              <a:ext uri="{FF2B5EF4-FFF2-40B4-BE49-F238E27FC236}">
                <a16:creationId xmlns:a16="http://schemas.microsoft.com/office/drawing/2014/main" id="{33061B88-6B81-FDAF-ED9E-74D088634BC0}"/>
              </a:ext>
            </a:extLst>
          </p:cNvPr>
          <p:cNvSpPr>
            <a:spLocks noGrp="1"/>
          </p:cNvSpPr>
          <p:nvPr>
            <p:ph sz="quarter" idx="29"/>
          </p:nvPr>
        </p:nvSpPr>
        <p:spPr>
          <a:xfrm>
            <a:off x="8223564" y="4104000"/>
            <a:ext cx="3668400" cy="180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86492039-151D-91F6-A74A-6E937BAE8565}"/>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err="1"/>
              <a:t>ProBank</a:t>
            </a:r>
            <a:r>
              <a:rPr lang="en-US"/>
              <a:t> Education Services</a:t>
            </a:r>
            <a:endParaRPr lang="en-US" noProof="0"/>
          </a:p>
        </p:txBody>
      </p:sp>
      <p:sp>
        <p:nvSpPr>
          <p:cNvPr id="20" name="Slide Number Placeholder 5">
            <a:extLst>
              <a:ext uri="{FF2B5EF4-FFF2-40B4-BE49-F238E27FC236}">
                <a16:creationId xmlns:a16="http://schemas.microsoft.com/office/drawing/2014/main" id="{509D5275-2778-AA04-EDA0-9F763DC987EB}"/>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Tree>
    <p:extLst>
      <p:ext uri="{BB962C8B-B14F-4D97-AF65-F5344CB8AC3E}">
        <p14:creationId xmlns:p14="http://schemas.microsoft.com/office/powerpoint/2010/main" val="1414551214"/>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hree columns with introduction an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909634" y="21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909635" y="2592000"/>
            <a:ext cx="3060000"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868416" y="21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868417" y="2592000"/>
            <a:ext cx="3060000"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r>
              <a:rPr lang="en-US" err="1"/>
              <a:t>ProBank</a:t>
            </a:r>
            <a:r>
              <a:rPr lang="en-US"/>
              <a:t> Education Services</a:t>
            </a:r>
            <a:endParaRPr lang="en-US" noProof="0"/>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US" noProof="0" smtClean="0"/>
              <a:pPr/>
              <a:t>‹#›</a:t>
            </a:fld>
            <a:endParaRPr lang="en-US" noProof="0"/>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827198" y="21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827199" y="2592000"/>
            <a:ext cx="3060000"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15">
            <a:extLst>
              <a:ext uri="{FF2B5EF4-FFF2-40B4-BE49-F238E27FC236}">
                <a16:creationId xmlns:a16="http://schemas.microsoft.com/office/drawing/2014/main" id="{C37BD24B-0050-8906-E9F3-CBBB1D82894E}"/>
              </a:ext>
            </a:extLst>
          </p:cNvPr>
          <p:cNvSpPr>
            <a:spLocks noGrp="1"/>
          </p:cNvSpPr>
          <p:nvPr>
            <p:ph type="body" sz="quarter" idx="23" hasCustomPrompt="1"/>
          </p:nvPr>
        </p:nvSpPr>
        <p:spPr>
          <a:xfrm>
            <a:off x="305999" y="1260000"/>
            <a:ext cx="115812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noProof="0"/>
              <a:t>Room for introductory text (2 lines maximum)</a:t>
            </a:r>
          </a:p>
        </p:txBody>
      </p:sp>
      <p:sp>
        <p:nvSpPr>
          <p:cNvPr id="15" name="Picture Placeholder 14">
            <a:extLst>
              <a:ext uri="{FF2B5EF4-FFF2-40B4-BE49-F238E27FC236}">
                <a16:creationId xmlns:a16="http://schemas.microsoft.com/office/drawing/2014/main" id="{3D13B656-6467-C073-C26F-9B2F8CE5D052}"/>
              </a:ext>
            </a:extLst>
          </p:cNvPr>
          <p:cNvSpPr>
            <a:spLocks noGrp="1"/>
          </p:cNvSpPr>
          <p:nvPr>
            <p:ph type="pic" sz="quarter" idx="24"/>
          </p:nvPr>
        </p:nvSpPr>
        <p:spPr>
          <a:xfrm>
            <a:off x="304801" y="1990800"/>
            <a:ext cx="502962" cy="504000"/>
          </a:xfrm>
        </p:spPr>
        <p:txBody>
          <a:bodyPr anchor="ctr"/>
          <a:lstStyle>
            <a:lvl1pPr marL="0" indent="0" algn="ctr">
              <a:buNone/>
              <a:defRPr sz="800"/>
            </a:lvl1pPr>
          </a:lstStyle>
          <a:p>
            <a:r>
              <a:rPr lang="en-US" noProof="0"/>
              <a:t>Click icon to add picture</a:t>
            </a:r>
          </a:p>
        </p:txBody>
      </p:sp>
      <p:sp>
        <p:nvSpPr>
          <p:cNvPr id="16" name="Picture Placeholder 14">
            <a:extLst>
              <a:ext uri="{FF2B5EF4-FFF2-40B4-BE49-F238E27FC236}">
                <a16:creationId xmlns:a16="http://schemas.microsoft.com/office/drawing/2014/main" id="{730BD01E-9314-90AA-551D-128BC858C47A}"/>
              </a:ext>
            </a:extLst>
          </p:cNvPr>
          <p:cNvSpPr>
            <a:spLocks noGrp="1"/>
          </p:cNvSpPr>
          <p:nvPr>
            <p:ph type="pic" sz="quarter" idx="25"/>
          </p:nvPr>
        </p:nvSpPr>
        <p:spPr>
          <a:xfrm>
            <a:off x="4263584" y="1990800"/>
            <a:ext cx="502962" cy="504000"/>
          </a:xfrm>
        </p:spPr>
        <p:txBody>
          <a:bodyPr anchor="ctr"/>
          <a:lstStyle>
            <a:lvl1pPr marL="0" indent="0" algn="ctr">
              <a:buNone/>
              <a:defRPr sz="800"/>
            </a:lvl1pPr>
          </a:lstStyle>
          <a:p>
            <a:r>
              <a:rPr lang="en-US" noProof="0"/>
              <a:t>Click icon to add picture</a:t>
            </a:r>
          </a:p>
        </p:txBody>
      </p:sp>
      <p:sp>
        <p:nvSpPr>
          <p:cNvPr id="17" name="Picture Placeholder 14">
            <a:extLst>
              <a:ext uri="{FF2B5EF4-FFF2-40B4-BE49-F238E27FC236}">
                <a16:creationId xmlns:a16="http://schemas.microsoft.com/office/drawing/2014/main" id="{85CF624A-A380-99FE-C23C-D960C6B51AC7}"/>
              </a:ext>
            </a:extLst>
          </p:cNvPr>
          <p:cNvSpPr>
            <a:spLocks noGrp="1"/>
          </p:cNvSpPr>
          <p:nvPr>
            <p:ph type="pic" sz="quarter" idx="26"/>
          </p:nvPr>
        </p:nvSpPr>
        <p:spPr>
          <a:xfrm>
            <a:off x="8222367" y="1990800"/>
            <a:ext cx="502962" cy="504000"/>
          </a:xfrm>
        </p:spPr>
        <p:txBody>
          <a:bodyPr anchor="ctr"/>
          <a:lstStyle>
            <a:lvl1pPr marL="0" indent="0" algn="ctr">
              <a:buNone/>
              <a:defRPr sz="800"/>
            </a:lvl1pPr>
          </a:lstStyle>
          <a:p>
            <a:r>
              <a:rPr lang="en-US" noProof="0"/>
              <a:t>Click icon to add picture</a:t>
            </a:r>
          </a:p>
        </p:txBody>
      </p:sp>
    </p:spTree>
    <p:extLst>
      <p:ext uri="{BB962C8B-B14F-4D97-AF65-F5344CB8AC3E}">
        <p14:creationId xmlns:p14="http://schemas.microsoft.com/office/powerpoint/2010/main" val="3057672494"/>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ree columns no introduction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914398" y="12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914399" y="1692000"/>
            <a:ext cx="3060000" cy="42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873180" y="12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873181" y="1692000"/>
            <a:ext cx="3060000" cy="42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r>
              <a:rPr lang="en-US" err="1"/>
              <a:t>ProBank</a:t>
            </a:r>
            <a:r>
              <a:rPr lang="en-US"/>
              <a:t> Education Services</a:t>
            </a:r>
            <a:endParaRPr lang="en-US" noProof="0"/>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US" noProof="0" smtClean="0"/>
              <a:pPr/>
              <a:t>‹#›</a:t>
            </a:fld>
            <a:endParaRPr lang="en-US" noProof="0"/>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831962" y="12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831963" y="1692000"/>
            <a:ext cx="3060000" cy="42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Picture Placeholder 14">
            <a:extLst>
              <a:ext uri="{FF2B5EF4-FFF2-40B4-BE49-F238E27FC236}">
                <a16:creationId xmlns:a16="http://schemas.microsoft.com/office/drawing/2014/main" id="{F0581416-50E1-E82F-8528-2CE457CD0CB0}"/>
              </a:ext>
            </a:extLst>
          </p:cNvPr>
          <p:cNvSpPr>
            <a:spLocks noGrp="1"/>
          </p:cNvSpPr>
          <p:nvPr>
            <p:ph type="pic" sz="quarter" idx="24"/>
          </p:nvPr>
        </p:nvSpPr>
        <p:spPr>
          <a:xfrm>
            <a:off x="304801" y="1090800"/>
            <a:ext cx="502962" cy="504000"/>
          </a:xfrm>
        </p:spPr>
        <p:txBody>
          <a:bodyPr anchor="ctr"/>
          <a:lstStyle>
            <a:lvl1pPr marL="0" indent="0" algn="ctr">
              <a:buNone/>
              <a:defRPr sz="800"/>
            </a:lvl1pPr>
          </a:lstStyle>
          <a:p>
            <a:r>
              <a:rPr lang="en-US" noProof="0"/>
              <a:t>Click icon to add picture</a:t>
            </a:r>
          </a:p>
        </p:txBody>
      </p:sp>
      <p:sp>
        <p:nvSpPr>
          <p:cNvPr id="8" name="Picture Placeholder 14">
            <a:extLst>
              <a:ext uri="{FF2B5EF4-FFF2-40B4-BE49-F238E27FC236}">
                <a16:creationId xmlns:a16="http://schemas.microsoft.com/office/drawing/2014/main" id="{5E2DCBAF-B731-246B-C848-100C8423D66B}"/>
              </a:ext>
            </a:extLst>
          </p:cNvPr>
          <p:cNvSpPr>
            <a:spLocks noGrp="1"/>
          </p:cNvSpPr>
          <p:nvPr>
            <p:ph type="pic" sz="quarter" idx="25"/>
          </p:nvPr>
        </p:nvSpPr>
        <p:spPr>
          <a:xfrm>
            <a:off x="4263584" y="1090800"/>
            <a:ext cx="502962" cy="504000"/>
          </a:xfrm>
        </p:spPr>
        <p:txBody>
          <a:bodyPr anchor="ctr"/>
          <a:lstStyle>
            <a:lvl1pPr marL="0" indent="0" algn="ctr">
              <a:buNone/>
              <a:defRPr sz="800"/>
            </a:lvl1pPr>
          </a:lstStyle>
          <a:p>
            <a:r>
              <a:rPr lang="en-US" noProof="0"/>
              <a:t>Click icon to add picture</a:t>
            </a:r>
          </a:p>
        </p:txBody>
      </p:sp>
      <p:sp>
        <p:nvSpPr>
          <p:cNvPr id="15" name="Picture Placeholder 14">
            <a:extLst>
              <a:ext uri="{FF2B5EF4-FFF2-40B4-BE49-F238E27FC236}">
                <a16:creationId xmlns:a16="http://schemas.microsoft.com/office/drawing/2014/main" id="{DA4814D1-B27E-08F8-FDF9-168771E12799}"/>
              </a:ext>
            </a:extLst>
          </p:cNvPr>
          <p:cNvSpPr>
            <a:spLocks noGrp="1"/>
          </p:cNvSpPr>
          <p:nvPr>
            <p:ph type="pic" sz="quarter" idx="26"/>
          </p:nvPr>
        </p:nvSpPr>
        <p:spPr>
          <a:xfrm>
            <a:off x="8222367" y="1090800"/>
            <a:ext cx="502962" cy="504000"/>
          </a:xfrm>
        </p:spPr>
        <p:txBody>
          <a:bodyPr anchor="ctr"/>
          <a:lstStyle>
            <a:lvl1pPr marL="0" indent="0" algn="ctr">
              <a:buNone/>
              <a:defRPr sz="800"/>
            </a:lvl1pPr>
          </a:lstStyle>
          <a:p>
            <a:r>
              <a:rPr lang="en-US" noProof="0"/>
              <a:t>Click icon to add picture</a:t>
            </a:r>
          </a:p>
        </p:txBody>
      </p:sp>
    </p:spTree>
    <p:extLst>
      <p:ext uri="{BB962C8B-B14F-4D97-AF65-F5344CB8AC3E}">
        <p14:creationId xmlns:p14="http://schemas.microsoft.com/office/powerpoint/2010/main" val="3136304962"/>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our columns with introduction an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914396" y="2160000"/>
            <a:ext cx="2193332"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914397" y="2592000"/>
            <a:ext cx="2193332"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3843831" y="2160000"/>
            <a:ext cx="2193332"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3843832" y="2592000"/>
            <a:ext cx="2193332"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r>
              <a:rPr lang="en-US" err="1"/>
              <a:t>ProBank</a:t>
            </a:r>
            <a:r>
              <a:rPr lang="en-US"/>
              <a:t> Education Services</a:t>
            </a:r>
            <a:endParaRPr lang="en-US" noProof="0"/>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US" noProof="0" smtClean="0"/>
              <a:pPr/>
              <a:t>‹#›</a:t>
            </a:fld>
            <a:endParaRPr lang="en-US" noProof="0"/>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6768849" y="2160000"/>
            <a:ext cx="2193332"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6768850" y="2592000"/>
            <a:ext cx="2193332"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8">
            <a:extLst>
              <a:ext uri="{FF2B5EF4-FFF2-40B4-BE49-F238E27FC236}">
                <a16:creationId xmlns:a16="http://schemas.microsoft.com/office/drawing/2014/main" id="{97754957-74D7-D0D5-848B-39C3E526E658}"/>
              </a:ext>
            </a:extLst>
          </p:cNvPr>
          <p:cNvSpPr>
            <a:spLocks noGrp="1"/>
          </p:cNvSpPr>
          <p:nvPr>
            <p:ph type="body" sz="quarter" idx="26" hasCustomPrompt="1"/>
          </p:nvPr>
        </p:nvSpPr>
        <p:spPr>
          <a:xfrm>
            <a:off x="9693866" y="2160000"/>
            <a:ext cx="2193332"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8" name="Content Placeholder 10">
            <a:extLst>
              <a:ext uri="{FF2B5EF4-FFF2-40B4-BE49-F238E27FC236}">
                <a16:creationId xmlns:a16="http://schemas.microsoft.com/office/drawing/2014/main" id="{AE165B66-0E91-F9C6-89CF-10EFF86FB3F5}"/>
              </a:ext>
            </a:extLst>
          </p:cNvPr>
          <p:cNvSpPr>
            <a:spLocks noGrp="1"/>
          </p:cNvSpPr>
          <p:nvPr>
            <p:ph sz="quarter" idx="27"/>
          </p:nvPr>
        </p:nvSpPr>
        <p:spPr>
          <a:xfrm>
            <a:off x="9693867" y="2592000"/>
            <a:ext cx="2193332"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5">
            <a:extLst>
              <a:ext uri="{FF2B5EF4-FFF2-40B4-BE49-F238E27FC236}">
                <a16:creationId xmlns:a16="http://schemas.microsoft.com/office/drawing/2014/main" id="{54804556-2CA6-A3C1-67A1-CB3B7D4C84B0}"/>
              </a:ext>
            </a:extLst>
          </p:cNvPr>
          <p:cNvSpPr>
            <a:spLocks noGrp="1"/>
          </p:cNvSpPr>
          <p:nvPr>
            <p:ph type="body" sz="quarter" idx="23" hasCustomPrompt="1"/>
          </p:nvPr>
        </p:nvSpPr>
        <p:spPr>
          <a:xfrm>
            <a:off x="305999" y="1260000"/>
            <a:ext cx="115812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noProof="0"/>
              <a:t>Room for introductory text (2 lines maximum)</a:t>
            </a:r>
          </a:p>
        </p:txBody>
      </p:sp>
      <p:sp>
        <p:nvSpPr>
          <p:cNvPr id="15" name="Picture Placeholder 14">
            <a:extLst>
              <a:ext uri="{FF2B5EF4-FFF2-40B4-BE49-F238E27FC236}">
                <a16:creationId xmlns:a16="http://schemas.microsoft.com/office/drawing/2014/main" id="{386439A7-3822-1290-CAC9-BD96F35F8684}"/>
              </a:ext>
            </a:extLst>
          </p:cNvPr>
          <p:cNvSpPr>
            <a:spLocks noGrp="1"/>
          </p:cNvSpPr>
          <p:nvPr>
            <p:ph type="pic" sz="quarter" idx="24"/>
          </p:nvPr>
        </p:nvSpPr>
        <p:spPr>
          <a:xfrm>
            <a:off x="304800" y="1990800"/>
            <a:ext cx="502962" cy="504000"/>
          </a:xfrm>
        </p:spPr>
        <p:txBody>
          <a:bodyPr anchor="ctr"/>
          <a:lstStyle>
            <a:lvl1pPr marL="0" indent="0" algn="ctr">
              <a:buNone/>
              <a:defRPr sz="800"/>
            </a:lvl1pPr>
          </a:lstStyle>
          <a:p>
            <a:r>
              <a:rPr lang="en-US" noProof="0"/>
              <a:t>Click icon to add picture</a:t>
            </a:r>
          </a:p>
        </p:txBody>
      </p:sp>
      <p:sp>
        <p:nvSpPr>
          <p:cNvPr id="16" name="Picture Placeholder 14">
            <a:extLst>
              <a:ext uri="{FF2B5EF4-FFF2-40B4-BE49-F238E27FC236}">
                <a16:creationId xmlns:a16="http://schemas.microsoft.com/office/drawing/2014/main" id="{8881FA82-625B-3A61-C9A7-4B9BB4F3F6E0}"/>
              </a:ext>
            </a:extLst>
          </p:cNvPr>
          <p:cNvSpPr>
            <a:spLocks noGrp="1"/>
          </p:cNvSpPr>
          <p:nvPr>
            <p:ph type="pic" sz="quarter" idx="25"/>
          </p:nvPr>
        </p:nvSpPr>
        <p:spPr>
          <a:xfrm>
            <a:off x="3231184" y="1990800"/>
            <a:ext cx="502962" cy="504000"/>
          </a:xfrm>
        </p:spPr>
        <p:txBody>
          <a:bodyPr anchor="ctr"/>
          <a:lstStyle>
            <a:lvl1pPr marL="0" indent="0" algn="ctr">
              <a:buNone/>
              <a:defRPr sz="800"/>
            </a:lvl1pPr>
          </a:lstStyle>
          <a:p>
            <a:r>
              <a:rPr lang="en-US" noProof="0"/>
              <a:t>Click icon to add picture</a:t>
            </a:r>
          </a:p>
        </p:txBody>
      </p:sp>
      <p:sp>
        <p:nvSpPr>
          <p:cNvPr id="17" name="Picture Placeholder 14">
            <a:extLst>
              <a:ext uri="{FF2B5EF4-FFF2-40B4-BE49-F238E27FC236}">
                <a16:creationId xmlns:a16="http://schemas.microsoft.com/office/drawing/2014/main" id="{18288754-EC19-10D6-B558-74DB97EA1BE7}"/>
              </a:ext>
            </a:extLst>
          </p:cNvPr>
          <p:cNvSpPr>
            <a:spLocks noGrp="1"/>
          </p:cNvSpPr>
          <p:nvPr>
            <p:ph type="pic" sz="quarter" idx="28"/>
          </p:nvPr>
        </p:nvSpPr>
        <p:spPr>
          <a:xfrm>
            <a:off x="6157886" y="1990800"/>
            <a:ext cx="502962" cy="504000"/>
          </a:xfrm>
        </p:spPr>
        <p:txBody>
          <a:bodyPr anchor="ctr"/>
          <a:lstStyle>
            <a:lvl1pPr marL="0" indent="0" algn="ctr">
              <a:buNone/>
              <a:defRPr sz="800"/>
            </a:lvl1pPr>
          </a:lstStyle>
          <a:p>
            <a:r>
              <a:rPr lang="en-US" noProof="0"/>
              <a:t>Click icon to add picture</a:t>
            </a:r>
          </a:p>
        </p:txBody>
      </p:sp>
      <p:sp>
        <p:nvSpPr>
          <p:cNvPr id="18" name="Picture Placeholder 14">
            <a:extLst>
              <a:ext uri="{FF2B5EF4-FFF2-40B4-BE49-F238E27FC236}">
                <a16:creationId xmlns:a16="http://schemas.microsoft.com/office/drawing/2014/main" id="{D44BD020-479D-FBFB-D346-B67666EB3AEE}"/>
              </a:ext>
            </a:extLst>
          </p:cNvPr>
          <p:cNvSpPr>
            <a:spLocks noGrp="1"/>
          </p:cNvSpPr>
          <p:nvPr>
            <p:ph type="pic" sz="quarter" idx="29"/>
          </p:nvPr>
        </p:nvSpPr>
        <p:spPr>
          <a:xfrm>
            <a:off x="9088687" y="1990800"/>
            <a:ext cx="502962" cy="504000"/>
          </a:xfrm>
        </p:spPr>
        <p:txBody>
          <a:bodyPr anchor="ctr"/>
          <a:lstStyle>
            <a:lvl1pPr marL="0" indent="0" algn="ctr">
              <a:buNone/>
              <a:defRPr sz="800"/>
            </a:lvl1pPr>
          </a:lstStyle>
          <a:p>
            <a:r>
              <a:rPr lang="en-US" noProof="0"/>
              <a:t>Click icon to add picture</a:t>
            </a:r>
          </a:p>
        </p:txBody>
      </p:sp>
    </p:spTree>
    <p:extLst>
      <p:ext uri="{BB962C8B-B14F-4D97-AF65-F5344CB8AC3E}">
        <p14:creationId xmlns:p14="http://schemas.microsoft.com/office/powerpoint/2010/main" val="418037495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over page - large frame - white background">
    <p:spTree>
      <p:nvGrpSpPr>
        <p:cNvPr id="1" name=""/>
        <p:cNvGrpSpPr/>
        <p:nvPr/>
      </p:nvGrpSpPr>
      <p:grpSpPr>
        <a:xfrm>
          <a:off x="0" y="0"/>
          <a:ext cx="0" cy="0"/>
          <a:chOff x="0" y="0"/>
          <a:chExt cx="0" cy="0"/>
        </a:xfrm>
      </p:grpSpPr>
      <p:pic>
        <p:nvPicPr>
          <p:cNvPr id="5" name="Espace réservé pour une image  9">
            <a:extLst>
              <a:ext uri="{FF2B5EF4-FFF2-40B4-BE49-F238E27FC236}">
                <a16:creationId xmlns:a16="http://schemas.microsoft.com/office/drawing/2014/main" id="{BEFBB268-CBDC-6D88-2988-E0A10A4C4D10}"/>
              </a:ext>
            </a:extLst>
          </p:cNvPr>
          <p:cNvPicPr>
            <a:picLocks noChangeAspect="1"/>
          </p:cNvPicPr>
          <p:nvPr userDrawn="1">
            <p:custDataLst>
              <p:tags r:id="rId1"/>
            </p:custDataLst>
          </p:nvPr>
        </p:nvPicPr>
        <p:blipFill rotWithShape="1">
          <a:blip r:embed="rId3">
            <a:extLst>
              <a:ext uri="{28A0092B-C50C-407E-A947-70E740481C1C}">
                <a14:useLocalDpi xmlns:a14="http://schemas.microsoft.com/office/drawing/2010/main" val="0"/>
              </a:ext>
            </a:extLst>
          </a:blip>
          <a:srcRect l="9" t="37078" r="-9" b="12726"/>
          <a:stretch/>
        </p:blipFill>
        <p:spPr>
          <a:xfrm>
            <a:off x="305400" y="304800"/>
            <a:ext cx="11581200" cy="3880800"/>
          </a:xfrm>
          <a:prstGeom prst="rect">
            <a:avLst/>
          </a:prstGeom>
        </p:spPr>
      </p:pic>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lvl1pPr>
          </a:lstStyle>
          <a:p>
            <a:r>
              <a:rPr lang="en-US" noProof="0"/>
              <a:t>Title</a:t>
            </a:r>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Subtitle, Industry, or Service line</a:t>
            </a:r>
          </a:p>
        </p:txBody>
      </p:sp>
      <p:sp>
        <p:nvSpPr>
          <p:cNvPr id="9" name="Picture Placeholder 8">
            <a:extLst>
              <a:ext uri="{FF2B5EF4-FFF2-40B4-BE49-F238E27FC236}">
                <a16:creationId xmlns:a16="http://schemas.microsoft.com/office/drawing/2014/main" id="{5842C18B-1D7A-8DC7-E58C-751F7B000828}"/>
              </a:ext>
            </a:extLst>
          </p:cNvPr>
          <p:cNvSpPr>
            <a:spLocks noGrp="1"/>
          </p:cNvSpPr>
          <p:nvPr>
            <p:ph type="pic" sz="quarter" idx="10"/>
          </p:nvPr>
        </p:nvSpPr>
        <p:spPr>
          <a:xfrm>
            <a:off x="305400" y="304800"/>
            <a:ext cx="11581200" cy="38808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tx1"/>
                </a:solidFill>
              </a:defRPr>
            </a:lvl1pPr>
          </a:lstStyle>
          <a:p>
            <a:pPr lvl="0"/>
            <a:r>
              <a:rPr lang="en-US" noProof="0"/>
              <a:t>Name, Date, Year</a:t>
            </a:r>
          </a:p>
        </p:txBody>
      </p:sp>
      <p:pic>
        <p:nvPicPr>
          <p:cNvPr id="4" name="Picture 3" descr="Blue letters on a black background&#10;&#10;Description automatically generated">
            <a:extLst>
              <a:ext uri="{FF2B5EF4-FFF2-40B4-BE49-F238E27FC236}">
                <a16:creationId xmlns:a16="http://schemas.microsoft.com/office/drawing/2014/main" id="{28B181CC-55E0-AD06-7D70-004589E9BB2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11963" y="6164997"/>
            <a:ext cx="1080000" cy="454003"/>
          </a:xfrm>
          <a:prstGeom prst="rect">
            <a:avLst/>
          </a:prstGeom>
        </p:spPr>
      </p:pic>
    </p:spTree>
    <p:extLst>
      <p:ext uri="{BB962C8B-B14F-4D97-AF65-F5344CB8AC3E}">
        <p14:creationId xmlns:p14="http://schemas.microsoft.com/office/powerpoint/2010/main" val="6992284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our columns no introduction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914400" y="1260000"/>
            <a:ext cx="2192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914400" y="1692000"/>
            <a:ext cx="2192400" cy="42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3841200" y="1260000"/>
            <a:ext cx="2192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3841200" y="1692000"/>
            <a:ext cx="2192400" cy="42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r>
              <a:rPr lang="en-US" err="1"/>
              <a:t>ProBank</a:t>
            </a:r>
            <a:r>
              <a:rPr lang="en-US"/>
              <a:t> Education Services</a:t>
            </a:r>
            <a:endParaRPr lang="en-US" noProof="0"/>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US" noProof="0" smtClean="0"/>
              <a:pPr/>
              <a:t>‹#›</a:t>
            </a:fld>
            <a:endParaRPr lang="en-US" noProof="0"/>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6768000" y="1260000"/>
            <a:ext cx="2192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6768000" y="1692000"/>
            <a:ext cx="2192400" cy="42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8">
            <a:extLst>
              <a:ext uri="{FF2B5EF4-FFF2-40B4-BE49-F238E27FC236}">
                <a16:creationId xmlns:a16="http://schemas.microsoft.com/office/drawing/2014/main" id="{97754957-74D7-D0D5-848B-39C3E526E658}"/>
              </a:ext>
            </a:extLst>
          </p:cNvPr>
          <p:cNvSpPr>
            <a:spLocks noGrp="1"/>
          </p:cNvSpPr>
          <p:nvPr>
            <p:ph type="body" sz="quarter" idx="26" hasCustomPrompt="1"/>
          </p:nvPr>
        </p:nvSpPr>
        <p:spPr>
          <a:xfrm>
            <a:off x="9694799" y="1260000"/>
            <a:ext cx="2192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8" name="Content Placeholder 10">
            <a:extLst>
              <a:ext uri="{FF2B5EF4-FFF2-40B4-BE49-F238E27FC236}">
                <a16:creationId xmlns:a16="http://schemas.microsoft.com/office/drawing/2014/main" id="{AE165B66-0E91-F9C6-89CF-10EFF86FB3F5}"/>
              </a:ext>
            </a:extLst>
          </p:cNvPr>
          <p:cNvSpPr>
            <a:spLocks noGrp="1"/>
          </p:cNvSpPr>
          <p:nvPr>
            <p:ph sz="quarter" idx="27"/>
          </p:nvPr>
        </p:nvSpPr>
        <p:spPr>
          <a:xfrm>
            <a:off x="9694800" y="1692000"/>
            <a:ext cx="2192400" cy="42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Picture Placeholder 14">
            <a:extLst>
              <a:ext uri="{FF2B5EF4-FFF2-40B4-BE49-F238E27FC236}">
                <a16:creationId xmlns:a16="http://schemas.microsoft.com/office/drawing/2014/main" id="{FA82684E-299D-151D-AC01-7693B8AF2DFC}"/>
              </a:ext>
            </a:extLst>
          </p:cNvPr>
          <p:cNvSpPr>
            <a:spLocks noGrp="1"/>
          </p:cNvSpPr>
          <p:nvPr>
            <p:ph type="pic" sz="quarter" idx="24"/>
          </p:nvPr>
        </p:nvSpPr>
        <p:spPr>
          <a:xfrm>
            <a:off x="304800" y="1090800"/>
            <a:ext cx="502962" cy="504000"/>
          </a:xfrm>
        </p:spPr>
        <p:txBody>
          <a:bodyPr anchor="ctr"/>
          <a:lstStyle>
            <a:lvl1pPr marL="0" indent="0" algn="ctr">
              <a:buNone/>
              <a:defRPr sz="800"/>
            </a:lvl1pPr>
          </a:lstStyle>
          <a:p>
            <a:r>
              <a:rPr lang="en-US" noProof="0"/>
              <a:t>Click icon to add picture</a:t>
            </a:r>
          </a:p>
        </p:txBody>
      </p:sp>
      <p:sp>
        <p:nvSpPr>
          <p:cNvPr id="16" name="Picture Placeholder 14">
            <a:extLst>
              <a:ext uri="{FF2B5EF4-FFF2-40B4-BE49-F238E27FC236}">
                <a16:creationId xmlns:a16="http://schemas.microsoft.com/office/drawing/2014/main" id="{9A680C2D-DE0C-2BE6-C4C1-167AED08BBA8}"/>
              </a:ext>
            </a:extLst>
          </p:cNvPr>
          <p:cNvSpPr>
            <a:spLocks noGrp="1"/>
          </p:cNvSpPr>
          <p:nvPr>
            <p:ph type="pic" sz="quarter" idx="25"/>
          </p:nvPr>
        </p:nvSpPr>
        <p:spPr>
          <a:xfrm>
            <a:off x="3231184" y="1090800"/>
            <a:ext cx="502962" cy="504000"/>
          </a:xfrm>
        </p:spPr>
        <p:txBody>
          <a:bodyPr anchor="ctr"/>
          <a:lstStyle>
            <a:lvl1pPr marL="0" indent="0" algn="ctr">
              <a:buNone/>
              <a:defRPr sz="800"/>
            </a:lvl1pPr>
          </a:lstStyle>
          <a:p>
            <a:r>
              <a:rPr lang="en-US" noProof="0"/>
              <a:t>Click icon to add picture</a:t>
            </a:r>
          </a:p>
        </p:txBody>
      </p:sp>
      <p:sp>
        <p:nvSpPr>
          <p:cNvPr id="17" name="Picture Placeholder 14">
            <a:extLst>
              <a:ext uri="{FF2B5EF4-FFF2-40B4-BE49-F238E27FC236}">
                <a16:creationId xmlns:a16="http://schemas.microsoft.com/office/drawing/2014/main" id="{9DE299DF-DBF8-3F0A-5C70-620983CABF25}"/>
              </a:ext>
            </a:extLst>
          </p:cNvPr>
          <p:cNvSpPr>
            <a:spLocks noGrp="1"/>
          </p:cNvSpPr>
          <p:nvPr>
            <p:ph type="pic" sz="quarter" idx="28"/>
          </p:nvPr>
        </p:nvSpPr>
        <p:spPr>
          <a:xfrm>
            <a:off x="6157886" y="1090800"/>
            <a:ext cx="502962" cy="504000"/>
          </a:xfrm>
        </p:spPr>
        <p:txBody>
          <a:bodyPr anchor="ctr"/>
          <a:lstStyle>
            <a:lvl1pPr marL="0" indent="0" algn="ctr">
              <a:buNone/>
              <a:defRPr sz="800"/>
            </a:lvl1pPr>
          </a:lstStyle>
          <a:p>
            <a:r>
              <a:rPr lang="en-US" noProof="0"/>
              <a:t>Click icon to add picture</a:t>
            </a:r>
          </a:p>
        </p:txBody>
      </p:sp>
      <p:sp>
        <p:nvSpPr>
          <p:cNvPr id="18" name="Picture Placeholder 14">
            <a:extLst>
              <a:ext uri="{FF2B5EF4-FFF2-40B4-BE49-F238E27FC236}">
                <a16:creationId xmlns:a16="http://schemas.microsoft.com/office/drawing/2014/main" id="{328CB566-8AC7-665C-FAB0-976D393A95D7}"/>
              </a:ext>
            </a:extLst>
          </p:cNvPr>
          <p:cNvSpPr>
            <a:spLocks noGrp="1"/>
          </p:cNvSpPr>
          <p:nvPr>
            <p:ph type="pic" sz="quarter" idx="29"/>
          </p:nvPr>
        </p:nvSpPr>
        <p:spPr>
          <a:xfrm>
            <a:off x="9088687" y="1090800"/>
            <a:ext cx="502962" cy="504000"/>
          </a:xfrm>
        </p:spPr>
        <p:txBody>
          <a:bodyPr anchor="ctr"/>
          <a:lstStyle>
            <a:lvl1pPr marL="0" indent="0" algn="ctr">
              <a:buNone/>
              <a:defRPr sz="800"/>
            </a:lvl1pPr>
          </a:lstStyle>
          <a:p>
            <a:r>
              <a:rPr lang="en-US" noProof="0"/>
              <a:t>Click icon to add picture</a:t>
            </a:r>
          </a:p>
        </p:txBody>
      </p:sp>
    </p:spTree>
    <p:extLst>
      <p:ext uri="{BB962C8B-B14F-4D97-AF65-F5344CB8AC3E}">
        <p14:creationId xmlns:p14="http://schemas.microsoft.com/office/powerpoint/2010/main" val="3040172374"/>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ix blocks with introduction an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914398" y="21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914399" y="2592000"/>
            <a:ext cx="3060000" cy="1368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873180" y="21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873181" y="2592000"/>
            <a:ext cx="3060000" cy="12555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r>
              <a:rPr lang="en-US" err="1"/>
              <a:t>ProBank</a:t>
            </a:r>
            <a:r>
              <a:rPr lang="en-US"/>
              <a:t> Education Services</a:t>
            </a:r>
            <a:endParaRPr lang="en-US" noProof="0"/>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US" noProof="0" smtClean="0"/>
              <a:pPr/>
              <a:t>‹#›</a:t>
            </a:fld>
            <a:endParaRPr lang="en-US" noProof="0"/>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831962" y="21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831963" y="2592000"/>
            <a:ext cx="3060000" cy="12555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15">
            <a:extLst>
              <a:ext uri="{FF2B5EF4-FFF2-40B4-BE49-F238E27FC236}">
                <a16:creationId xmlns:a16="http://schemas.microsoft.com/office/drawing/2014/main" id="{C37BD24B-0050-8906-E9F3-CBBB1D82894E}"/>
              </a:ext>
            </a:extLst>
          </p:cNvPr>
          <p:cNvSpPr>
            <a:spLocks noGrp="1"/>
          </p:cNvSpPr>
          <p:nvPr>
            <p:ph type="body" sz="quarter" idx="23" hasCustomPrompt="1"/>
          </p:nvPr>
        </p:nvSpPr>
        <p:spPr>
          <a:xfrm>
            <a:off x="305999" y="1260000"/>
            <a:ext cx="115812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noProof="0"/>
              <a:t>Room for introductory text (2 lines maximum)</a:t>
            </a:r>
          </a:p>
        </p:txBody>
      </p:sp>
      <p:sp>
        <p:nvSpPr>
          <p:cNvPr id="8" name="Text Placeholder 8">
            <a:extLst>
              <a:ext uri="{FF2B5EF4-FFF2-40B4-BE49-F238E27FC236}">
                <a16:creationId xmlns:a16="http://schemas.microsoft.com/office/drawing/2014/main" id="{0F9EC305-D440-2893-E906-ADC1D8E23E03}"/>
              </a:ext>
            </a:extLst>
          </p:cNvPr>
          <p:cNvSpPr>
            <a:spLocks noGrp="1"/>
          </p:cNvSpPr>
          <p:nvPr>
            <p:ph type="body" sz="quarter" idx="24" hasCustomPrompt="1"/>
          </p:nvPr>
        </p:nvSpPr>
        <p:spPr>
          <a:xfrm>
            <a:off x="914398" y="414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5" name="Content Placeholder 10">
            <a:extLst>
              <a:ext uri="{FF2B5EF4-FFF2-40B4-BE49-F238E27FC236}">
                <a16:creationId xmlns:a16="http://schemas.microsoft.com/office/drawing/2014/main" id="{6CD011D2-5F4B-4DEF-F30B-8FC238AC94FA}"/>
              </a:ext>
            </a:extLst>
          </p:cNvPr>
          <p:cNvSpPr>
            <a:spLocks noGrp="1"/>
          </p:cNvSpPr>
          <p:nvPr>
            <p:ph sz="quarter" idx="25"/>
          </p:nvPr>
        </p:nvSpPr>
        <p:spPr>
          <a:xfrm>
            <a:off x="914399" y="4572000"/>
            <a:ext cx="3060000" cy="1368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Text Placeholder 8">
            <a:extLst>
              <a:ext uri="{FF2B5EF4-FFF2-40B4-BE49-F238E27FC236}">
                <a16:creationId xmlns:a16="http://schemas.microsoft.com/office/drawing/2014/main" id="{981CE925-E43A-C6B5-7D72-760559783A2D}"/>
              </a:ext>
            </a:extLst>
          </p:cNvPr>
          <p:cNvSpPr>
            <a:spLocks noGrp="1"/>
          </p:cNvSpPr>
          <p:nvPr>
            <p:ph type="body" sz="quarter" idx="26" hasCustomPrompt="1"/>
          </p:nvPr>
        </p:nvSpPr>
        <p:spPr>
          <a:xfrm>
            <a:off x="4873180" y="414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7" name="Content Placeholder 10">
            <a:extLst>
              <a:ext uri="{FF2B5EF4-FFF2-40B4-BE49-F238E27FC236}">
                <a16:creationId xmlns:a16="http://schemas.microsoft.com/office/drawing/2014/main" id="{84984A5E-0770-D103-58A3-E1A2F46867D8}"/>
              </a:ext>
            </a:extLst>
          </p:cNvPr>
          <p:cNvSpPr>
            <a:spLocks noGrp="1"/>
          </p:cNvSpPr>
          <p:nvPr>
            <p:ph sz="quarter" idx="27"/>
          </p:nvPr>
        </p:nvSpPr>
        <p:spPr>
          <a:xfrm>
            <a:off x="4873181" y="4572000"/>
            <a:ext cx="3060000" cy="1368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8">
            <a:extLst>
              <a:ext uri="{FF2B5EF4-FFF2-40B4-BE49-F238E27FC236}">
                <a16:creationId xmlns:a16="http://schemas.microsoft.com/office/drawing/2014/main" id="{E81A2E33-5F45-E755-BFA5-7E84A36AF197}"/>
              </a:ext>
            </a:extLst>
          </p:cNvPr>
          <p:cNvSpPr>
            <a:spLocks noGrp="1"/>
          </p:cNvSpPr>
          <p:nvPr>
            <p:ph type="body" sz="quarter" idx="28" hasCustomPrompt="1"/>
          </p:nvPr>
        </p:nvSpPr>
        <p:spPr>
          <a:xfrm>
            <a:off x="8831962" y="414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9" name="Content Placeholder 10">
            <a:extLst>
              <a:ext uri="{FF2B5EF4-FFF2-40B4-BE49-F238E27FC236}">
                <a16:creationId xmlns:a16="http://schemas.microsoft.com/office/drawing/2014/main" id="{33061B88-6B81-FDAF-ED9E-74D088634BC0}"/>
              </a:ext>
            </a:extLst>
          </p:cNvPr>
          <p:cNvSpPr>
            <a:spLocks noGrp="1"/>
          </p:cNvSpPr>
          <p:nvPr>
            <p:ph sz="quarter" idx="29"/>
          </p:nvPr>
        </p:nvSpPr>
        <p:spPr>
          <a:xfrm>
            <a:off x="8831963" y="4572000"/>
            <a:ext cx="3060000" cy="1368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Picture Placeholder 14">
            <a:extLst>
              <a:ext uri="{FF2B5EF4-FFF2-40B4-BE49-F238E27FC236}">
                <a16:creationId xmlns:a16="http://schemas.microsoft.com/office/drawing/2014/main" id="{9591626B-58F0-DFE6-D291-D1F74A047BE7}"/>
              </a:ext>
            </a:extLst>
          </p:cNvPr>
          <p:cNvSpPr>
            <a:spLocks noGrp="1"/>
          </p:cNvSpPr>
          <p:nvPr>
            <p:ph type="pic" sz="quarter" idx="30"/>
          </p:nvPr>
        </p:nvSpPr>
        <p:spPr>
          <a:xfrm>
            <a:off x="304801" y="1991016"/>
            <a:ext cx="502962" cy="504000"/>
          </a:xfrm>
        </p:spPr>
        <p:txBody>
          <a:bodyPr anchor="ctr"/>
          <a:lstStyle>
            <a:lvl1pPr marL="0" indent="0" algn="ctr">
              <a:buNone/>
              <a:defRPr sz="800"/>
            </a:lvl1pPr>
          </a:lstStyle>
          <a:p>
            <a:r>
              <a:rPr lang="en-US" noProof="0"/>
              <a:t>Click icon to add picture</a:t>
            </a:r>
          </a:p>
        </p:txBody>
      </p:sp>
      <p:sp>
        <p:nvSpPr>
          <p:cNvPr id="21" name="Picture Placeholder 14">
            <a:extLst>
              <a:ext uri="{FF2B5EF4-FFF2-40B4-BE49-F238E27FC236}">
                <a16:creationId xmlns:a16="http://schemas.microsoft.com/office/drawing/2014/main" id="{419217D5-9389-E4D4-C7C1-076CA234E5B7}"/>
              </a:ext>
            </a:extLst>
          </p:cNvPr>
          <p:cNvSpPr>
            <a:spLocks noGrp="1"/>
          </p:cNvSpPr>
          <p:nvPr>
            <p:ph type="pic" sz="quarter" idx="31"/>
          </p:nvPr>
        </p:nvSpPr>
        <p:spPr>
          <a:xfrm>
            <a:off x="4263584" y="1991016"/>
            <a:ext cx="502962" cy="504000"/>
          </a:xfrm>
        </p:spPr>
        <p:txBody>
          <a:bodyPr anchor="ctr"/>
          <a:lstStyle>
            <a:lvl1pPr marL="0" indent="0" algn="ctr">
              <a:buNone/>
              <a:defRPr sz="800"/>
            </a:lvl1pPr>
          </a:lstStyle>
          <a:p>
            <a:r>
              <a:rPr lang="en-US" noProof="0"/>
              <a:t>Click icon to add picture</a:t>
            </a:r>
          </a:p>
        </p:txBody>
      </p:sp>
      <p:sp>
        <p:nvSpPr>
          <p:cNvPr id="22" name="Picture Placeholder 14">
            <a:extLst>
              <a:ext uri="{FF2B5EF4-FFF2-40B4-BE49-F238E27FC236}">
                <a16:creationId xmlns:a16="http://schemas.microsoft.com/office/drawing/2014/main" id="{ECD36A1E-7B2E-2134-533F-C023B8AFBE3A}"/>
              </a:ext>
            </a:extLst>
          </p:cNvPr>
          <p:cNvSpPr>
            <a:spLocks noGrp="1"/>
          </p:cNvSpPr>
          <p:nvPr>
            <p:ph type="pic" sz="quarter" idx="32"/>
          </p:nvPr>
        </p:nvSpPr>
        <p:spPr>
          <a:xfrm>
            <a:off x="8222367" y="1991016"/>
            <a:ext cx="502962" cy="504000"/>
          </a:xfrm>
        </p:spPr>
        <p:txBody>
          <a:bodyPr anchor="ctr"/>
          <a:lstStyle>
            <a:lvl1pPr marL="0" indent="0" algn="ctr">
              <a:buNone/>
              <a:defRPr sz="800"/>
            </a:lvl1pPr>
          </a:lstStyle>
          <a:p>
            <a:r>
              <a:rPr lang="en-US" noProof="0"/>
              <a:t>Click icon to add picture</a:t>
            </a:r>
          </a:p>
        </p:txBody>
      </p:sp>
      <p:sp>
        <p:nvSpPr>
          <p:cNvPr id="23" name="Picture Placeholder 14">
            <a:extLst>
              <a:ext uri="{FF2B5EF4-FFF2-40B4-BE49-F238E27FC236}">
                <a16:creationId xmlns:a16="http://schemas.microsoft.com/office/drawing/2014/main" id="{3AEC8FD1-28A6-3231-B7EC-2C76E3CBF03A}"/>
              </a:ext>
            </a:extLst>
          </p:cNvPr>
          <p:cNvSpPr>
            <a:spLocks noGrp="1"/>
          </p:cNvSpPr>
          <p:nvPr>
            <p:ph type="pic" sz="quarter" idx="33"/>
          </p:nvPr>
        </p:nvSpPr>
        <p:spPr>
          <a:xfrm>
            <a:off x="304801" y="3971016"/>
            <a:ext cx="502962" cy="504000"/>
          </a:xfrm>
        </p:spPr>
        <p:txBody>
          <a:bodyPr anchor="ctr"/>
          <a:lstStyle>
            <a:lvl1pPr marL="0" indent="0" algn="ctr">
              <a:buNone/>
              <a:defRPr sz="800"/>
            </a:lvl1pPr>
          </a:lstStyle>
          <a:p>
            <a:r>
              <a:rPr lang="en-US" noProof="0"/>
              <a:t>Click icon to add picture</a:t>
            </a:r>
          </a:p>
        </p:txBody>
      </p:sp>
      <p:sp>
        <p:nvSpPr>
          <p:cNvPr id="24" name="Picture Placeholder 14">
            <a:extLst>
              <a:ext uri="{FF2B5EF4-FFF2-40B4-BE49-F238E27FC236}">
                <a16:creationId xmlns:a16="http://schemas.microsoft.com/office/drawing/2014/main" id="{A67A67F9-C4E6-257B-32E3-A57F1190942C}"/>
              </a:ext>
            </a:extLst>
          </p:cNvPr>
          <p:cNvSpPr>
            <a:spLocks noGrp="1"/>
          </p:cNvSpPr>
          <p:nvPr>
            <p:ph type="pic" sz="quarter" idx="34"/>
          </p:nvPr>
        </p:nvSpPr>
        <p:spPr>
          <a:xfrm>
            <a:off x="4263584" y="3971016"/>
            <a:ext cx="502962" cy="504000"/>
          </a:xfrm>
        </p:spPr>
        <p:txBody>
          <a:bodyPr anchor="ctr"/>
          <a:lstStyle>
            <a:lvl1pPr marL="0" indent="0" algn="ctr">
              <a:buNone/>
              <a:defRPr sz="800"/>
            </a:lvl1pPr>
          </a:lstStyle>
          <a:p>
            <a:r>
              <a:rPr lang="en-US" noProof="0"/>
              <a:t>Click icon to add picture</a:t>
            </a:r>
          </a:p>
        </p:txBody>
      </p:sp>
      <p:sp>
        <p:nvSpPr>
          <p:cNvPr id="25" name="Picture Placeholder 14">
            <a:extLst>
              <a:ext uri="{FF2B5EF4-FFF2-40B4-BE49-F238E27FC236}">
                <a16:creationId xmlns:a16="http://schemas.microsoft.com/office/drawing/2014/main" id="{38AAB764-B8CC-20D4-676B-A928F053992B}"/>
              </a:ext>
            </a:extLst>
          </p:cNvPr>
          <p:cNvSpPr>
            <a:spLocks noGrp="1"/>
          </p:cNvSpPr>
          <p:nvPr>
            <p:ph type="pic" sz="quarter" idx="35"/>
          </p:nvPr>
        </p:nvSpPr>
        <p:spPr>
          <a:xfrm>
            <a:off x="8222367" y="3971016"/>
            <a:ext cx="502962" cy="504000"/>
          </a:xfrm>
        </p:spPr>
        <p:txBody>
          <a:bodyPr anchor="ctr"/>
          <a:lstStyle>
            <a:lvl1pPr marL="0" indent="0" algn="ctr">
              <a:buNone/>
              <a:defRPr sz="800"/>
            </a:lvl1pPr>
          </a:lstStyle>
          <a:p>
            <a:r>
              <a:rPr lang="en-US" noProof="0"/>
              <a:t>Click icon to add picture</a:t>
            </a:r>
          </a:p>
        </p:txBody>
      </p:sp>
    </p:spTree>
    <p:extLst>
      <p:ext uri="{BB962C8B-B14F-4D97-AF65-F5344CB8AC3E}">
        <p14:creationId xmlns:p14="http://schemas.microsoft.com/office/powerpoint/2010/main" val="2487828968"/>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ix blocks no introduction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914398" y="12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914399" y="1692000"/>
            <a:ext cx="3060000" cy="180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873180" y="12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873181" y="1692000"/>
            <a:ext cx="3060000" cy="180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r>
              <a:rPr lang="en-US" err="1"/>
              <a:t>ProBank</a:t>
            </a:r>
            <a:r>
              <a:rPr lang="en-US"/>
              <a:t> Education Services</a:t>
            </a:r>
            <a:endParaRPr lang="en-US" noProof="0"/>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US" noProof="0" smtClean="0"/>
              <a:pPr/>
              <a:t>‹#›</a:t>
            </a:fld>
            <a:endParaRPr lang="en-US" noProof="0"/>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831962" y="12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831963" y="1692000"/>
            <a:ext cx="3060000" cy="180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8">
            <a:extLst>
              <a:ext uri="{FF2B5EF4-FFF2-40B4-BE49-F238E27FC236}">
                <a16:creationId xmlns:a16="http://schemas.microsoft.com/office/drawing/2014/main" id="{0F9EC305-D440-2893-E906-ADC1D8E23E03}"/>
              </a:ext>
            </a:extLst>
          </p:cNvPr>
          <p:cNvSpPr>
            <a:spLocks noGrp="1"/>
          </p:cNvSpPr>
          <p:nvPr>
            <p:ph type="body" sz="quarter" idx="24" hasCustomPrompt="1"/>
          </p:nvPr>
        </p:nvSpPr>
        <p:spPr>
          <a:xfrm>
            <a:off x="914398" y="3672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5" name="Content Placeholder 10">
            <a:extLst>
              <a:ext uri="{FF2B5EF4-FFF2-40B4-BE49-F238E27FC236}">
                <a16:creationId xmlns:a16="http://schemas.microsoft.com/office/drawing/2014/main" id="{6CD011D2-5F4B-4DEF-F30B-8FC238AC94FA}"/>
              </a:ext>
            </a:extLst>
          </p:cNvPr>
          <p:cNvSpPr>
            <a:spLocks noGrp="1"/>
          </p:cNvSpPr>
          <p:nvPr>
            <p:ph sz="quarter" idx="25"/>
          </p:nvPr>
        </p:nvSpPr>
        <p:spPr>
          <a:xfrm>
            <a:off x="914399" y="4104000"/>
            <a:ext cx="3060000" cy="180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Text Placeholder 8">
            <a:extLst>
              <a:ext uri="{FF2B5EF4-FFF2-40B4-BE49-F238E27FC236}">
                <a16:creationId xmlns:a16="http://schemas.microsoft.com/office/drawing/2014/main" id="{981CE925-E43A-C6B5-7D72-760559783A2D}"/>
              </a:ext>
            </a:extLst>
          </p:cNvPr>
          <p:cNvSpPr>
            <a:spLocks noGrp="1"/>
          </p:cNvSpPr>
          <p:nvPr>
            <p:ph type="body" sz="quarter" idx="26" hasCustomPrompt="1"/>
          </p:nvPr>
        </p:nvSpPr>
        <p:spPr>
          <a:xfrm>
            <a:off x="4873180" y="3672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7" name="Content Placeholder 10">
            <a:extLst>
              <a:ext uri="{FF2B5EF4-FFF2-40B4-BE49-F238E27FC236}">
                <a16:creationId xmlns:a16="http://schemas.microsoft.com/office/drawing/2014/main" id="{84984A5E-0770-D103-58A3-E1A2F46867D8}"/>
              </a:ext>
            </a:extLst>
          </p:cNvPr>
          <p:cNvSpPr>
            <a:spLocks noGrp="1"/>
          </p:cNvSpPr>
          <p:nvPr>
            <p:ph sz="quarter" idx="27"/>
          </p:nvPr>
        </p:nvSpPr>
        <p:spPr>
          <a:xfrm>
            <a:off x="4873181" y="4104000"/>
            <a:ext cx="3060000" cy="180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8">
            <a:extLst>
              <a:ext uri="{FF2B5EF4-FFF2-40B4-BE49-F238E27FC236}">
                <a16:creationId xmlns:a16="http://schemas.microsoft.com/office/drawing/2014/main" id="{E81A2E33-5F45-E755-BFA5-7E84A36AF197}"/>
              </a:ext>
            </a:extLst>
          </p:cNvPr>
          <p:cNvSpPr>
            <a:spLocks noGrp="1"/>
          </p:cNvSpPr>
          <p:nvPr>
            <p:ph type="body" sz="quarter" idx="28" hasCustomPrompt="1"/>
          </p:nvPr>
        </p:nvSpPr>
        <p:spPr>
          <a:xfrm>
            <a:off x="8831962" y="3672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9" name="Content Placeholder 10">
            <a:extLst>
              <a:ext uri="{FF2B5EF4-FFF2-40B4-BE49-F238E27FC236}">
                <a16:creationId xmlns:a16="http://schemas.microsoft.com/office/drawing/2014/main" id="{33061B88-6B81-FDAF-ED9E-74D088634BC0}"/>
              </a:ext>
            </a:extLst>
          </p:cNvPr>
          <p:cNvSpPr>
            <a:spLocks noGrp="1"/>
          </p:cNvSpPr>
          <p:nvPr>
            <p:ph sz="quarter" idx="29"/>
          </p:nvPr>
        </p:nvSpPr>
        <p:spPr>
          <a:xfrm>
            <a:off x="8831963" y="4104000"/>
            <a:ext cx="3060000" cy="180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Picture Placeholder 14">
            <a:extLst>
              <a:ext uri="{FF2B5EF4-FFF2-40B4-BE49-F238E27FC236}">
                <a16:creationId xmlns:a16="http://schemas.microsoft.com/office/drawing/2014/main" id="{2BF23F95-2673-FE84-66E7-82097451E463}"/>
              </a:ext>
            </a:extLst>
          </p:cNvPr>
          <p:cNvSpPr>
            <a:spLocks noGrp="1"/>
          </p:cNvSpPr>
          <p:nvPr>
            <p:ph type="pic" sz="quarter" idx="30"/>
          </p:nvPr>
        </p:nvSpPr>
        <p:spPr>
          <a:xfrm>
            <a:off x="304801" y="1090800"/>
            <a:ext cx="502962" cy="504000"/>
          </a:xfrm>
        </p:spPr>
        <p:txBody>
          <a:bodyPr anchor="ctr"/>
          <a:lstStyle>
            <a:lvl1pPr marL="0" indent="0" algn="ctr">
              <a:buNone/>
              <a:defRPr sz="800"/>
            </a:lvl1pPr>
          </a:lstStyle>
          <a:p>
            <a:r>
              <a:rPr lang="en-US" noProof="0"/>
              <a:t>Click icon to add picture</a:t>
            </a:r>
          </a:p>
        </p:txBody>
      </p:sp>
      <p:sp>
        <p:nvSpPr>
          <p:cNvPr id="20" name="Picture Placeholder 14">
            <a:extLst>
              <a:ext uri="{FF2B5EF4-FFF2-40B4-BE49-F238E27FC236}">
                <a16:creationId xmlns:a16="http://schemas.microsoft.com/office/drawing/2014/main" id="{C7CCFC2C-8E49-1CD8-E77D-05EC46161534}"/>
              </a:ext>
            </a:extLst>
          </p:cNvPr>
          <p:cNvSpPr>
            <a:spLocks noGrp="1"/>
          </p:cNvSpPr>
          <p:nvPr>
            <p:ph type="pic" sz="quarter" idx="31"/>
          </p:nvPr>
        </p:nvSpPr>
        <p:spPr>
          <a:xfrm>
            <a:off x="4263584" y="1090800"/>
            <a:ext cx="502962" cy="504000"/>
          </a:xfrm>
        </p:spPr>
        <p:txBody>
          <a:bodyPr anchor="ctr"/>
          <a:lstStyle>
            <a:lvl1pPr marL="0" indent="0" algn="ctr">
              <a:buNone/>
              <a:defRPr sz="800"/>
            </a:lvl1pPr>
          </a:lstStyle>
          <a:p>
            <a:r>
              <a:rPr lang="en-US" noProof="0"/>
              <a:t>Click icon to add picture</a:t>
            </a:r>
          </a:p>
        </p:txBody>
      </p:sp>
      <p:sp>
        <p:nvSpPr>
          <p:cNvPr id="21" name="Picture Placeholder 14">
            <a:extLst>
              <a:ext uri="{FF2B5EF4-FFF2-40B4-BE49-F238E27FC236}">
                <a16:creationId xmlns:a16="http://schemas.microsoft.com/office/drawing/2014/main" id="{99383212-5E56-5076-CADC-AE74C2E23549}"/>
              </a:ext>
            </a:extLst>
          </p:cNvPr>
          <p:cNvSpPr>
            <a:spLocks noGrp="1"/>
          </p:cNvSpPr>
          <p:nvPr>
            <p:ph type="pic" sz="quarter" idx="32"/>
          </p:nvPr>
        </p:nvSpPr>
        <p:spPr>
          <a:xfrm>
            <a:off x="8222367" y="1090800"/>
            <a:ext cx="502962" cy="504000"/>
          </a:xfrm>
        </p:spPr>
        <p:txBody>
          <a:bodyPr anchor="ctr"/>
          <a:lstStyle>
            <a:lvl1pPr marL="0" indent="0" algn="ctr">
              <a:buNone/>
              <a:defRPr sz="800"/>
            </a:lvl1pPr>
          </a:lstStyle>
          <a:p>
            <a:r>
              <a:rPr lang="en-US" noProof="0"/>
              <a:t>Click icon to add picture</a:t>
            </a:r>
          </a:p>
        </p:txBody>
      </p:sp>
      <p:sp>
        <p:nvSpPr>
          <p:cNvPr id="22" name="Picture Placeholder 14">
            <a:extLst>
              <a:ext uri="{FF2B5EF4-FFF2-40B4-BE49-F238E27FC236}">
                <a16:creationId xmlns:a16="http://schemas.microsoft.com/office/drawing/2014/main" id="{B23A623D-583C-7275-793F-72445CF17BC5}"/>
              </a:ext>
            </a:extLst>
          </p:cNvPr>
          <p:cNvSpPr>
            <a:spLocks noGrp="1"/>
          </p:cNvSpPr>
          <p:nvPr>
            <p:ph type="pic" sz="quarter" idx="33"/>
          </p:nvPr>
        </p:nvSpPr>
        <p:spPr>
          <a:xfrm>
            <a:off x="304801" y="3502800"/>
            <a:ext cx="502962" cy="504000"/>
          </a:xfrm>
        </p:spPr>
        <p:txBody>
          <a:bodyPr anchor="ctr"/>
          <a:lstStyle>
            <a:lvl1pPr marL="0" indent="0" algn="ctr">
              <a:buNone/>
              <a:defRPr sz="800"/>
            </a:lvl1pPr>
          </a:lstStyle>
          <a:p>
            <a:r>
              <a:rPr lang="en-US" noProof="0"/>
              <a:t>Click icon to add picture</a:t>
            </a:r>
          </a:p>
        </p:txBody>
      </p:sp>
      <p:sp>
        <p:nvSpPr>
          <p:cNvPr id="23" name="Picture Placeholder 14">
            <a:extLst>
              <a:ext uri="{FF2B5EF4-FFF2-40B4-BE49-F238E27FC236}">
                <a16:creationId xmlns:a16="http://schemas.microsoft.com/office/drawing/2014/main" id="{85ECF528-F4CD-11DE-C52B-74C6A0536CB6}"/>
              </a:ext>
            </a:extLst>
          </p:cNvPr>
          <p:cNvSpPr>
            <a:spLocks noGrp="1"/>
          </p:cNvSpPr>
          <p:nvPr>
            <p:ph type="pic" sz="quarter" idx="34"/>
          </p:nvPr>
        </p:nvSpPr>
        <p:spPr>
          <a:xfrm>
            <a:off x="4263584" y="3502800"/>
            <a:ext cx="502962" cy="504000"/>
          </a:xfrm>
        </p:spPr>
        <p:txBody>
          <a:bodyPr anchor="ctr"/>
          <a:lstStyle>
            <a:lvl1pPr marL="0" indent="0" algn="ctr">
              <a:buNone/>
              <a:defRPr sz="800"/>
            </a:lvl1pPr>
          </a:lstStyle>
          <a:p>
            <a:r>
              <a:rPr lang="en-US" noProof="0"/>
              <a:t>Click icon to add picture</a:t>
            </a:r>
          </a:p>
        </p:txBody>
      </p:sp>
      <p:sp>
        <p:nvSpPr>
          <p:cNvPr id="24" name="Picture Placeholder 14">
            <a:extLst>
              <a:ext uri="{FF2B5EF4-FFF2-40B4-BE49-F238E27FC236}">
                <a16:creationId xmlns:a16="http://schemas.microsoft.com/office/drawing/2014/main" id="{770DC091-DD84-E985-38FC-1D5ACA0845A1}"/>
              </a:ext>
            </a:extLst>
          </p:cNvPr>
          <p:cNvSpPr>
            <a:spLocks noGrp="1"/>
          </p:cNvSpPr>
          <p:nvPr>
            <p:ph type="pic" sz="quarter" idx="35"/>
          </p:nvPr>
        </p:nvSpPr>
        <p:spPr>
          <a:xfrm>
            <a:off x="8222367" y="3502800"/>
            <a:ext cx="502962" cy="504000"/>
          </a:xfrm>
        </p:spPr>
        <p:txBody>
          <a:bodyPr anchor="ctr"/>
          <a:lstStyle>
            <a:lvl1pPr marL="0" indent="0" algn="ctr">
              <a:buNone/>
              <a:defRPr sz="800"/>
            </a:lvl1pPr>
          </a:lstStyle>
          <a:p>
            <a:r>
              <a:rPr lang="en-US" noProof="0"/>
              <a:t>Click icon to add picture</a:t>
            </a:r>
          </a:p>
        </p:txBody>
      </p:sp>
    </p:spTree>
    <p:extLst>
      <p:ext uri="{BB962C8B-B14F-4D97-AF65-F5344CB8AC3E}">
        <p14:creationId xmlns:p14="http://schemas.microsoft.com/office/powerpoint/2010/main" val="3349520452"/>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AD6B1-3EFA-DC15-FA38-C5DFFE8BD92E}"/>
              </a:ext>
            </a:extLst>
          </p:cNvPr>
          <p:cNvSpPr>
            <a:spLocks noGrp="1"/>
          </p:cNvSpPr>
          <p:nvPr>
            <p:ph type="title"/>
          </p:nvPr>
        </p:nvSpPr>
        <p:spPr>
          <a:xfrm>
            <a:off x="306000" y="2422800"/>
            <a:ext cx="11581200" cy="360000"/>
          </a:xfrm>
        </p:spPr>
        <p:txBody>
          <a:bodyPr/>
          <a:lstStyle/>
          <a:p>
            <a:r>
              <a:rPr lang="en-US" noProof="0"/>
              <a:t>Click to edit Master title style</a:t>
            </a:r>
          </a:p>
        </p:txBody>
      </p:sp>
      <p:sp>
        <p:nvSpPr>
          <p:cNvPr id="7" name="Text Placeholder 6">
            <a:extLst>
              <a:ext uri="{FF2B5EF4-FFF2-40B4-BE49-F238E27FC236}">
                <a16:creationId xmlns:a16="http://schemas.microsoft.com/office/drawing/2014/main" id="{A9594359-489A-D8EC-A63B-358473973D9E}"/>
              </a:ext>
            </a:extLst>
          </p:cNvPr>
          <p:cNvSpPr>
            <a:spLocks noGrp="1"/>
          </p:cNvSpPr>
          <p:nvPr>
            <p:ph type="body" sz="quarter" idx="13"/>
          </p:nvPr>
        </p:nvSpPr>
        <p:spPr>
          <a:xfrm>
            <a:off x="304800" y="2869248"/>
            <a:ext cx="11581200" cy="1590675"/>
          </a:xfrm>
        </p:spPr>
        <p:txBody>
          <a:bodyPr/>
          <a:lstStyle>
            <a:lvl1pPr marL="0" indent="0">
              <a:buNone/>
              <a:defRPr sz="3600" b="1"/>
            </a:lvl1pPr>
            <a:lvl2pPr marL="176213" indent="0">
              <a:buNone/>
              <a:defRPr sz="3600" b="1"/>
            </a:lvl2pPr>
            <a:lvl3pPr marL="357188" indent="0">
              <a:buNone/>
              <a:defRPr sz="3600" b="1"/>
            </a:lvl3pPr>
            <a:lvl4pPr marL="534988" indent="0">
              <a:buNone/>
              <a:defRPr sz="3600" b="1"/>
            </a:lvl4pPr>
            <a:lvl5pPr marL="715963" indent="0">
              <a:buNone/>
              <a:defRPr sz="3600" b="1"/>
            </a:lvl5pPr>
          </a:lstStyle>
          <a:p>
            <a:pPr lvl="0"/>
            <a:r>
              <a:rPr lang="en-US" noProof="0"/>
              <a:t>Click to edit Master text styles</a:t>
            </a:r>
          </a:p>
        </p:txBody>
      </p:sp>
      <p:sp>
        <p:nvSpPr>
          <p:cNvPr id="6" name="Footer Placeholder 4">
            <a:extLst>
              <a:ext uri="{FF2B5EF4-FFF2-40B4-BE49-F238E27FC236}">
                <a16:creationId xmlns:a16="http://schemas.microsoft.com/office/drawing/2014/main" id="{816F2F9F-FE1F-C0EE-7E47-104DA4A46E8B}"/>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err="1"/>
              <a:t>ProBank</a:t>
            </a:r>
            <a:r>
              <a:rPr lang="en-US"/>
              <a:t> Education Services</a:t>
            </a:r>
            <a:endParaRPr lang="en-US" noProof="0"/>
          </a:p>
        </p:txBody>
      </p:sp>
      <p:sp>
        <p:nvSpPr>
          <p:cNvPr id="8" name="Slide Number Placeholder 5">
            <a:extLst>
              <a:ext uri="{FF2B5EF4-FFF2-40B4-BE49-F238E27FC236}">
                <a16:creationId xmlns:a16="http://schemas.microsoft.com/office/drawing/2014/main" id="{180FF724-9881-411C-178F-AE3E90667423}"/>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Tree>
    <p:extLst>
      <p:ext uri="{BB962C8B-B14F-4D97-AF65-F5344CB8AC3E}">
        <p14:creationId xmlns:p14="http://schemas.microsoft.com/office/powerpoint/2010/main" val="2660270594"/>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BEE27-6D9E-2EA1-121A-B2BD253AB8CA}"/>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6" name="Text Placeholder 6">
            <a:extLst>
              <a:ext uri="{FF2B5EF4-FFF2-40B4-BE49-F238E27FC236}">
                <a16:creationId xmlns:a16="http://schemas.microsoft.com/office/drawing/2014/main" id="{0202DCC5-A246-1BAC-FE34-93992F42C806}"/>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7" name="Picture Placeholder 7">
            <a:extLst>
              <a:ext uri="{FF2B5EF4-FFF2-40B4-BE49-F238E27FC236}">
                <a16:creationId xmlns:a16="http://schemas.microsoft.com/office/drawing/2014/main" id="{7AC093CF-9094-42B3-E644-4B1D722C8086}"/>
              </a:ext>
            </a:extLst>
          </p:cNvPr>
          <p:cNvSpPr>
            <a:spLocks noGrp="1"/>
          </p:cNvSpPr>
          <p:nvPr>
            <p:ph type="pic" sz="quarter" idx="14"/>
          </p:nvPr>
        </p:nvSpPr>
        <p:spPr>
          <a:xfrm>
            <a:off x="306000" y="1258889"/>
            <a:ext cx="5648400" cy="4691062"/>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9" name="Text Placeholder 8">
            <a:extLst>
              <a:ext uri="{FF2B5EF4-FFF2-40B4-BE49-F238E27FC236}">
                <a16:creationId xmlns:a16="http://schemas.microsoft.com/office/drawing/2014/main" id="{75E81BA9-7009-A36E-9F02-FC2536F7D46E}"/>
              </a:ext>
            </a:extLst>
          </p:cNvPr>
          <p:cNvSpPr>
            <a:spLocks noGrp="1"/>
          </p:cNvSpPr>
          <p:nvPr>
            <p:ph type="body" sz="quarter" idx="15"/>
          </p:nvPr>
        </p:nvSpPr>
        <p:spPr>
          <a:xfrm>
            <a:off x="6243563" y="1258888"/>
            <a:ext cx="5648400" cy="4691062"/>
          </a:xfrm>
        </p:spPr>
        <p:txBody>
          <a:bodyPr/>
          <a:lstStyle>
            <a:lvl1pPr marL="157163" indent="-157163">
              <a:buNone/>
              <a:defRPr sz="2400" b="1"/>
            </a:lvl1pPr>
            <a:lvl2pPr marL="176213" indent="0">
              <a:buNone/>
              <a:defRPr sz="2400" b="1"/>
            </a:lvl2pPr>
            <a:lvl3pPr marL="357188" indent="0">
              <a:buNone/>
              <a:defRPr sz="2400" b="1"/>
            </a:lvl3pPr>
            <a:lvl4pPr marL="534988" indent="0">
              <a:buNone/>
              <a:defRPr sz="2400" b="1"/>
            </a:lvl4pPr>
            <a:lvl5pPr marL="715963" indent="0">
              <a:buNone/>
              <a:defRPr sz="2400" b="1"/>
            </a:lvl5pPr>
          </a:lstStyle>
          <a:p>
            <a:pPr lvl="0"/>
            <a:r>
              <a:rPr lang="en-US" noProof="0"/>
              <a:t>Click to edit Master text styles</a:t>
            </a:r>
          </a:p>
        </p:txBody>
      </p:sp>
      <p:sp>
        <p:nvSpPr>
          <p:cNvPr id="8" name="Footer Placeholder 4">
            <a:extLst>
              <a:ext uri="{FF2B5EF4-FFF2-40B4-BE49-F238E27FC236}">
                <a16:creationId xmlns:a16="http://schemas.microsoft.com/office/drawing/2014/main" id="{C80AF953-B478-7206-B1DA-F9FCE66D6B9C}"/>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err="1"/>
              <a:t>ProBank</a:t>
            </a:r>
            <a:r>
              <a:rPr lang="en-US"/>
              <a:t> Education Services</a:t>
            </a:r>
            <a:endParaRPr lang="en-US" noProof="0"/>
          </a:p>
        </p:txBody>
      </p:sp>
      <p:sp>
        <p:nvSpPr>
          <p:cNvPr id="10" name="Slide Number Placeholder 5">
            <a:extLst>
              <a:ext uri="{FF2B5EF4-FFF2-40B4-BE49-F238E27FC236}">
                <a16:creationId xmlns:a16="http://schemas.microsoft.com/office/drawing/2014/main" id="{35B598B2-12C2-59DD-F69E-2F79AB9875B1}"/>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Tree>
    <p:extLst>
      <p:ext uri="{BB962C8B-B14F-4D97-AF65-F5344CB8AC3E}">
        <p14:creationId xmlns:p14="http://schemas.microsoft.com/office/powerpoint/2010/main" val="938865281"/>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lternative_Quote layou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644ABC-A943-3ED6-C41B-5AFF1F1E01A8}"/>
              </a:ext>
            </a:extLst>
          </p:cNvPr>
          <p:cNvSpPr/>
          <p:nvPr userDrawn="1"/>
        </p:nvSpPr>
        <p:spPr>
          <a:xfrm>
            <a:off x="7569201" y="1"/>
            <a:ext cx="4622800" cy="685481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B40BEE27-6D9E-2EA1-121A-B2BD253AB8CA}"/>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6" name="Text Placeholder 6">
            <a:extLst>
              <a:ext uri="{FF2B5EF4-FFF2-40B4-BE49-F238E27FC236}">
                <a16:creationId xmlns:a16="http://schemas.microsoft.com/office/drawing/2014/main" id="{0202DCC5-A246-1BAC-FE34-93992F42C806}"/>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9" name="Text Placeholder 8">
            <a:extLst>
              <a:ext uri="{FF2B5EF4-FFF2-40B4-BE49-F238E27FC236}">
                <a16:creationId xmlns:a16="http://schemas.microsoft.com/office/drawing/2014/main" id="{75E81BA9-7009-A36E-9F02-FC2536F7D46E}"/>
              </a:ext>
            </a:extLst>
          </p:cNvPr>
          <p:cNvSpPr>
            <a:spLocks noGrp="1"/>
          </p:cNvSpPr>
          <p:nvPr>
            <p:ph type="body" sz="quarter" idx="15" hasCustomPrompt="1"/>
          </p:nvPr>
        </p:nvSpPr>
        <p:spPr>
          <a:xfrm>
            <a:off x="7997735" y="1260000"/>
            <a:ext cx="3748720" cy="4546440"/>
          </a:xfrm>
        </p:spPr>
        <p:txBody>
          <a:bodyPr/>
          <a:lstStyle>
            <a:lvl1pPr marL="120650" indent="-120650">
              <a:buNone/>
              <a:defRPr sz="2400" b="0"/>
            </a:lvl1pPr>
            <a:lvl2pPr marL="176213" indent="0">
              <a:buNone/>
              <a:defRPr sz="2400" b="1"/>
            </a:lvl2pPr>
            <a:lvl3pPr marL="357188" indent="0">
              <a:buNone/>
              <a:defRPr sz="2400" b="1"/>
            </a:lvl3pPr>
            <a:lvl4pPr marL="534988" indent="0">
              <a:buNone/>
              <a:defRPr sz="2400" b="1"/>
            </a:lvl4pPr>
            <a:lvl5pPr marL="715963" indent="0">
              <a:buNone/>
              <a:defRPr sz="2400" b="1"/>
            </a:lvl5pPr>
          </a:lstStyle>
          <a:p>
            <a:pPr lvl="0"/>
            <a:r>
              <a:rPr lang="en-US" noProof="0"/>
              <a:t>“Click to edit Master text styles</a:t>
            </a:r>
          </a:p>
        </p:txBody>
      </p:sp>
      <p:sp>
        <p:nvSpPr>
          <p:cNvPr id="8" name="Text Placeholder 8">
            <a:extLst>
              <a:ext uri="{FF2B5EF4-FFF2-40B4-BE49-F238E27FC236}">
                <a16:creationId xmlns:a16="http://schemas.microsoft.com/office/drawing/2014/main" id="{F8DBE469-FA96-A611-CE98-0F2F91BDD651}"/>
              </a:ext>
            </a:extLst>
          </p:cNvPr>
          <p:cNvSpPr>
            <a:spLocks noGrp="1"/>
          </p:cNvSpPr>
          <p:nvPr>
            <p:ph type="body" sz="quarter" idx="14" hasCustomPrompt="1"/>
          </p:nvPr>
        </p:nvSpPr>
        <p:spPr>
          <a:xfrm>
            <a:off x="305997" y="1260000"/>
            <a:ext cx="720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1" name="Content Placeholder 10">
            <a:extLst>
              <a:ext uri="{FF2B5EF4-FFF2-40B4-BE49-F238E27FC236}">
                <a16:creationId xmlns:a16="http://schemas.microsoft.com/office/drawing/2014/main" id="{F390D26B-A5B3-53AF-787D-CA185DA722E3}"/>
              </a:ext>
            </a:extLst>
          </p:cNvPr>
          <p:cNvSpPr>
            <a:spLocks noGrp="1"/>
          </p:cNvSpPr>
          <p:nvPr>
            <p:ph sz="quarter" idx="18"/>
          </p:nvPr>
        </p:nvSpPr>
        <p:spPr>
          <a:xfrm>
            <a:off x="305998" y="1692000"/>
            <a:ext cx="7200000" cy="42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10" name="Picture 9" descr="Blue letters on a black background&#10;&#10;Description automatically generated">
            <a:extLst>
              <a:ext uri="{FF2B5EF4-FFF2-40B4-BE49-F238E27FC236}">
                <a16:creationId xmlns:a16="http://schemas.microsoft.com/office/drawing/2014/main" id="{A695A264-93AA-CE06-BF63-CD04C406C7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1963" y="6164997"/>
            <a:ext cx="1080000" cy="454003"/>
          </a:xfrm>
          <a:prstGeom prst="rect">
            <a:avLst/>
          </a:prstGeom>
        </p:spPr>
      </p:pic>
      <p:sp>
        <p:nvSpPr>
          <p:cNvPr id="12" name="Footer Placeholder 4">
            <a:extLst>
              <a:ext uri="{FF2B5EF4-FFF2-40B4-BE49-F238E27FC236}">
                <a16:creationId xmlns:a16="http://schemas.microsoft.com/office/drawing/2014/main" id="{05E52449-9377-25BC-947B-12597A600412}"/>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err="1"/>
              <a:t>ProBank</a:t>
            </a:r>
            <a:r>
              <a:rPr lang="en-US"/>
              <a:t> Education Services</a:t>
            </a:r>
            <a:endParaRPr lang="en-US" noProof="0"/>
          </a:p>
        </p:txBody>
      </p:sp>
      <p:sp>
        <p:nvSpPr>
          <p:cNvPr id="13" name="Slide Number Placeholder 5">
            <a:extLst>
              <a:ext uri="{FF2B5EF4-FFF2-40B4-BE49-F238E27FC236}">
                <a16:creationId xmlns:a16="http://schemas.microsoft.com/office/drawing/2014/main" id="{43F6ADDE-66A9-D1EF-6733-3E5D0C7CFEB7}"/>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
        <p:nvSpPr>
          <p:cNvPr id="15" name="Footer Placeholder 4">
            <a:extLst>
              <a:ext uri="{FF2B5EF4-FFF2-40B4-BE49-F238E27FC236}">
                <a16:creationId xmlns:a16="http://schemas.microsoft.com/office/drawing/2014/main" id="{7B3D1193-D735-6630-8AB1-B763AE0F87B5}"/>
              </a:ext>
            </a:extLst>
          </p:cNvPr>
          <p:cNvSpPr txBox="1">
            <a:spLocks/>
          </p:cNvSpPr>
          <p:nvPr userDrawn="1"/>
        </p:nvSpPr>
        <p:spPr>
          <a:xfrm>
            <a:off x="8529638" y="6417000"/>
            <a:ext cx="2014537" cy="270000"/>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00" noProof="0"/>
              <a:t>© 2025 Forvis Mazars, LLP. All rights reserved.</a:t>
            </a:r>
          </a:p>
        </p:txBody>
      </p:sp>
    </p:spTree>
    <p:extLst>
      <p:ext uri="{BB962C8B-B14F-4D97-AF65-F5344CB8AC3E}">
        <p14:creationId xmlns:p14="http://schemas.microsoft.com/office/powerpoint/2010/main" val="1360314967"/>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ferences i/o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644ABC-A943-3ED6-C41B-5AFF1F1E01A8}"/>
              </a:ext>
            </a:extLst>
          </p:cNvPr>
          <p:cNvSpPr/>
          <p:nvPr userDrawn="1"/>
        </p:nvSpPr>
        <p:spPr>
          <a:xfrm>
            <a:off x="5954400" y="1"/>
            <a:ext cx="6237601" cy="685481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B40BEE27-6D9E-2EA1-121A-B2BD253AB8CA}"/>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6" name="Text Placeholder 6">
            <a:extLst>
              <a:ext uri="{FF2B5EF4-FFF2-40B4-BE49-F238E27FC236}">
                <a16:creationId xmlns:a16="http://schemas.microsoft.com/office/drawing/2014/main" id="{0202DCC5-A246-1BAC-FE34-93992F42C806}"/>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9" name="Text Placeholder 8">
            <a:extLst>
              <a:ext uri="{FF2B5EF4-FFF2-40B4-BE49-F238E27FC236}">
                <a16:creationId xmlns:a16="http://schemas.microsoft.com/office/drawing/2014/main" id="{75E81BA9-7009-A36E-9F02-FC2536F7D46E}"/>
              </a:ext>
            </a:extLst>
          </p:cNvPr>
          <p:cNvSpPr>
            <a:spLocks noGrp="1"/>
          </p:cNvSpPr>
          <p:nvPr>
            <p:ph type="body" sz="quarter" idx="15" hasCustomPrompt="1"/>
          </p:nvPr>
        </p:nvSpPr>
        <p:spPr>
          <a:xfrm>
            <a:off x="6374423" y="1260000"/>
            <a:ext cx="5372032" cy="4546440"/>
          </a:xfrm>
        </p:spPr>
        <p:txBody>
          <a:bodyPr/>
          <a:lstStyle>
            <a:lvl1pPr marL="120650" indent="-120650">
              <a:buNone/>
              <a:defRPr sz="2400" b="0"/>
            </a:lvl1pPr>
            <a:lvl2pPr marL="176213" indent="0">
              <a:buNone/>
              <a:defRPr sz="2400" b="1"/>
            </a:lvl2pPr>
            <a:lvl3pPr marL="357188" indent="0">
              <a:buNone/>
              <a:defRPr sz="2400" b="1"/>
            </a:lvl3pPr>
            <a:lvl4pPr marL="534988" indent="0">
              <a:buNone/>
              <a:defRPr sz="2400" b="1"/>
            </a:lvl4pPr>
            <a:lvl5pPr marL="715963" indent="0">
              <a:buNone/>
              <a:defRPr sz="2400" b="1"/>
            </a:lvl5pPr>
          </a:lstStyle>
          <a:p>
            <a:pPr lvl="0"/>
            <a:r>
              <a:rPr lang="en-US" noProof="0"/>
              <a:t>“Click to edit Master text styles</a:t>
            </a:r>
          </a:p>
        </p:txBody>
      </p:sp>
      <p:sp>
        <p:nvSpPr>
          <p:cNvPr id="8" name="Text Placeholder 8">
            <a:extLst>
              <a:ext uri="{FF2B5EF4-FFF2-40B4-BE49-F238E27FC236}">
                <a16:creationId xmlns:a16="http://schemas.microsoft.com/office/drawing/2014/main" id="{F8DBE469-FA96-A611-CE98-0F2F91BDD651}"/>
              </a:ext>
            </a:extLst>
          </p:cNvPr>
          <p:cNvSpPr>
            <a:spLocks noGrp="1"/>
          </p:cNvSpPr>
          <p:nvPr>
            <p:ph type="body" sz="quarter" idx="14"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1" name="Content Placeholder 10">
            <a:extLst>
              <a:ext uri="{FF2B5EF4-FFF2-40B4-BE49-F238E27FC236}">
                <a16:creationId xmlns:a16="http://schemas.microsoft.com/office/drawing/2014/main" id="{F390D26B-A5B3-53AF-787D-CA185DA722E3}"/>
              </a:ext>
            </a:extLst>
          </p:cNvPr>
          <p:cNvSpPr>
            <a:spLocks noGrp="1"/>
          </p:cNvSpPr>
          <p:nvPr>
            <p:ph sz="quarter" idx="18"/>
          </p:nvPr>
        </p:nvSpPr>
        <p:spPr>
          <a:xfrm>
            <a:off x="305998" y="1692000"/>
            <a:ext cx="5648402" cy="42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10" name="Picture 9" descr="Blue letters on a black background&#10;&#10;Description automatically generated">
            <a:extLst>
              <a:ext uri="{FF2B5EF4-FFF2-40B4-BE49-F238E27FC236}">
                <a16:creationId xmlns:a16="http://schemas.microsoft.com/office/drawing/2014/main" id="{A695A264-93AA-CE06-BF63-CD04C406C7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1963" y="6164997"/>
            <a:ext cx="1080000" cy="454003"/>
          </a:xfrm>
          <a:prstGeom prst="rect">
            <a:avLst/>
          </a:prstGeom>
        </p:spPr>
      </p:pic>
      <p:sp>
        <p:nvSpPr>
          <p:cNvPr id="12" name="Footer Placeholder 4">
            <a:extLst>
              <a:ext uri="{FF2B5EF4-FFF2-40B4-BE49-F238E27FC236}">
                <a16:creationId xmlns:a16="http://schemas.microsoft.com/office/drawing/2014/main" id="{05E52449-9377-25BC-947B-12597A600412}"/>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err="1"/>
              <a:t>ProBank</a:t>
            </a:r>
            <a:r>
              <a:rPr lang="en-US"/>
              <a:t> Education Services</a:t>
            </a:r>
            <a:endParaRPr lang="en-US" noProof="0"/>
          </a:p>
        </p:txBody>
      </p:sp>
      <p:sp>
        <p:nvSpPr>
          <p:cNvPr id="13" name="Slide Number Placeholder 5">
            <a:extLst>
              <a:ext uri="{FF2B5EF4-FFF2-40B4-BE49-F238E27FC236}">
                <a16:creationId xmlns:a16="http://schemas.microsoft.com/office/drawing/2014/main" id="{43F6ADDE-66A9-D1EF-6733-3E5D0C7CFEB7}"/>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
        <p:nvSpPr>
          <p:cNvPr id="15" name="Footer Placeholder 4">
            <a:extLst>
              <a:ext uri="{FF2B5EF4-FFF2-40B4-BE49-F238E27FC236}">
                <a16:creationId xmlns:a16="http://schemas.microsoft.com/office/drawing/2014/main" id="{7B3D1193-D735-6630-8AB1-B763AE0F87B5}"/>
              </a:ext>
            </a:extLst>
          </p:cNvPr>
          <p:cNvSpPr txBox="1">
            <a:spLocks/>
          </p:cNvSpPr>
          <p:nvPr userDrawn="1"/>
        </p:nvSpPr>
        <p:spPr>
          <a:xfrm>
            <a:off x="8529638" y="6417000"/>
            <a:ext cx="2014537" cy="270000"/>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00" noProof="0"/>
              <a:t>© 2025 Forvis Mazars, LLP. All rights reserved.</a:t>
            </a:r>
          </a:p>
        </p:txBody>
      </p:sp>
    </p:spTree>
    <p:extLst>
      <p:ext uri="{BB962C8B-B14F-4D97-AF65-F5344CB8AC3E}">
        <p14:creationId xmlns:p14="http://schemas.microsoft.com/office/powerpoint/2010/main" val="3260398903"/>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columns with right highl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59F930D-35CB-01D0-4761-E9A6692624F6}"/>
              </a:ext>
            </a:extLst>
          </p:cNvPr>
          <p:cNvSpPr/>
          <p:nvPr userDrawn="1"/>
        </p:nvSpPr>
        <p:spPr>
          <a:xfrm>
            <a:off x="7569201" y="1"/>
            <a:ext cx="4622800" cy="685481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132FAA43-049E-0EDB-73E3-7ED4429EAC21}"/>
              </a:ext>
            </a:extLst>
          </p:cNvPr>
          <p:cNvSpPr>
            <a:spLocks noGrp="1"/>
          </p:cNvSpPr>
          <p:nvPr>
            <p:ph type="title" hasCustomPrompt="1"/>
          </p:nvPr>
        </p:nvSpPr>
        <p:spPr>
          <a:xfrm>
            <a:off x="306000" y="306000"/>
            <a:ext cx="5648400" cy="360000"/>
          </a:xfrm>
        </p:spPr>
        <p:txBody>
          <a:bodyPr/>
          <a:lstStyle>
            <a:lvl1pPr>
              <a:defRPr/>
            </a:lvl1pPr>
          </a:lstStyle>
          <a:p>
            <a:r>
              <a:rPr lang="en-US" noProof="0"/>
              <a:t>Title</a:t>
            </a:r>
          </a:p>
        </p:txBody>
      </p:sp>
      <p:sp>
        <p:nvSpPr>
          <p:cNvPr id="6" name="Text Placeholder 6">
            <a:extLst>
              <a:ext uri="{FF2B5EF4-FFF2-40B4-BE49-F238E27FC236}">
                <a16:creationId xmlns:a16="http://schemas.microsoft.com/office/drawing/2014/main" id="{75F5A8C2-A4E5-0B25-09CD-E49B87376758}"/>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pic>
        <p:nvPicPr>
          <p:cNvPr id="8" name="Picture 7" descr="Blue letters on a black background&#10;&#10;Description automatically generated">
            <a:extLst>
              <a:ext uri="{FF2B5EF4-FFF2-40B4-BE49-F238E27FC236}">
                <a16:creationId xmlns:a16="http://schemas.microsoft.com/office/drawing/2014/main" id="{C31CD433-4D6D-8EAB-439A-3F97BE7866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1963" y="6164997"/>
            <a:ext cx="1080000" cy="454003"/>
          </a:xfrm>
          <a:prstGeom prst="rect">
            <a:avLst/>
          </a:prstGeom>
        </p:spPr>
      </p:pic>
      <p:sp>
        <p:nvSpPr>
          <p:cNvPr id="11" name="Content Placeholder 9">
            <a:extLst>
              <a:ext uri="{FF2B5EF4-FFF2-40B4-BE49-F238E27FC236}">
                <a16:creationId xmlns:a16="http://schemas.microsoft.com/office/drawing/2014/main" id="{92E247C2-C9E4-83C5-F04A-E5EA50CF0DAD}"/>
              </a:ext>
            </a:extLst>
          </p:cNvPr>
          <p:cNvSpPr>
            <a:spLocks noGrp="1"/>
          </p:cNvSpPr>
          <p:nvPr>
            <p:ph sz="quarter" idx="15"/>
          </p:nvPr>
        </p:nvSpPr>
        <p:spPr>
          <a:xfrm>
            <a:off x="7876131" y="1258888"/>
            <a:ext cx="4011069" cy="469106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ext Placeholder 8">
            <a:extLst>
              <a:ext uri="{FF2B5EF4-FFF2-40B4-BE49-F238E27FC236}">
                <a16:creationId xmlns:a16="http://schemas.microsoft.com/office/drawing/2014/main" id="{DFC463AB-4BD2-49D5-767F-54FC8EA65B16}"/>
              </a:ext>
            </a:extLst>
          </p:cNvPr>
          <p:cNvSpPr>
            <a:spLocks noGrp="1"/>
          </p:cNvSpPr>
          <p:nvPr>
            <p:ph type="body" sz="quarter" idx="14" hasCustomPrompt="1"/>
          </p:nvPr>
        </p:nvSpPr>
        <p:spPr>
          <a:xfrm>
            <a:off x="305997" y="1260000"/>
            <a:ext cx="6958402"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5" name="Content Placeholder 10">
            <a:extLst>
              <a:ext uri="{FF2B5EF4-FFF2-40B4-BE49-F238E27FC236}">
                <a16:creationId xmlns:a16="http://schemas.microsoft.com/office/drawing/2014/main" id="{271815FF-0161-8C49-AB75-C04614AA1BB6}"/>
              </a:ext>
            </a:extLst>
          </p:cNvPr>
          <p:cNvSpPr>
            <a:spLocks noGrp="1"/>
          </p:cNvSpPr>
          <p:nvPr>
            <p:ph sz="quarter" idx="18"/>
          </p:nvPr>
        </p:nvSpPr>
        <p:spPr>
          <a:xfrm>
            <a:off x="305998" y="1692000"/>
            <a:ext cx="6958402" cy="42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Footer Placeholder 4">
            <a:extLst>
              <a:ext uri="{FF2B5EF4-FFF2-40B4-BE49-F238E27FC236}">
                <a16:creationId xmlns:a16="http://schemas.microsoft.com/office/drawing/2014/main" id="{2C382CE7-813C-CF83-950D-B8E054F65B68}"/>
              </a:ext>
            </a:extLst>
          </p:cNvPr>
          <p:cNvSpPr txBox="1">
            <a:spLocks/>
          </p:cNvSpPr>
          <p:nvPr userDrawn="1"/>
        </p:nvSpPr>
        <p:spPr>
          <a:xfrm>
            <a:off x="8529638" y="6417000"/>
            <a:ext cx="2014537" cy="270000"/>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00" noProof="0"/>
              <a:t>© 2025 Forvis Mazars, LLP. All rights reserved.</a:t>
            </a:r>
          </a:p>
        </p:txBody>
      </p:sp>
      <p:sp>
        <p:nvSpPr>
          <p:cNvPr id="10" name="Footer Placeholder 4">
            <a:extLst>
              <a:ext uri="{FF2B5EF4-FFF2-40B4-BE49-F238E27FC236}">
                <a16:creationId xmlns:a16="http://schemas.microsoft.com/office/drawing/2014/main" id="{2DCFD000-895F-6D7A-CD09-4F42E65C9828}"/>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err="1"/>
              <a:t>ProBank</a:t>
            </a:r>
            <a:r>
              <a:rPr lang="en-US"/>
              <a:t> Education Services</a:t>
            </a:r>
            <a:endParaRPr lang="en-US" noProof="0"/>
          </a:p>
        </p:txBody>
      </p:sp>
      <p:sp>
        <p:nvSpPr>
          <p:cNvPr id="12" name="Slide Number Placeholder 5">
            <a:extLst>
              <a:ext uri="{FF2B5EF4-FFF2-40B4-BE49-F238E27FC236}">
                <a16:creationId xmlns:a16="http://schemas.microsoft.com/office/drawing/2014/main" id="{6BAB8353-272A-2B02-F881-CCC384F7BA61}"/>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Tree>
    <p:extLst>
      <p:ext uri="{BB962C8B-B14F-4D97-AF65-F5344CB8AC3E}">
        <p14:creationId xmlns:p14="http://schemas.microsoft.com/office/powerpoint/2010/main" val="2781638712"/>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6774D-425F-4BC0-2A89-D4FFAD2D27AF}"/>
              </a:ext>
            </a:extLst>
          </p:cNvPr>
          <p:cNvSpPr>
            <a:spLocks noGrp="1"/>
          </p:cNvSpPr>
          <p:nvPr>
            <p:ph type="title" hasCustomPrompt="1"/>
          </p:nvPr>
        </p:nvSpPr>
        <p:spPr>
          <a:xfrm>
            <a:off x="306000" y="306000"/>
            <a:ext cx="5648400" cy="360000"/>
          </a:xfrm>
        </p:spPr>
        <p:txBody>
          <a:bodyPr/>
          <a:lstStyle>
            <a:lvl1pPr>
              <a:defRPr/>
            </a:lvl1pPr>
          </a:lstStyle>
          <a:p>
            <a:r>
              <a:rPr lang="en-US" noProof="0"/>
              <a:t>Title</a:t>
            </a:r>
          </a:p>
        </p:txBody>
      </p:sp>
      <p:sp>
        <p:nvSpPr>
          <p:cNvPr id="6" name="Text Placeholder 6">
            <a:extLst>
              <a:ext uri="{FF2B5EF4-FFF2-40B4-BE49-F238E27FC236}">
                <a16:creationId xmlns:a16="http://schemas.microsoft.com/office/drawing/2014/main" id="{8D3BA3C3-C7E2-5DDF-A5DF-F098DEE555F9}"/>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7" name="Footer Placeholder 4">
            <a:extLst>
              <a:ext uri="{FF2B5EF4-FFF2-40B4-BE49-F238E27FC236}">
                <a16:creationId xmlns:a16="http://schemas.microsoft.com/office/drawing/2014/main" id="{CAFCEDA5-C470-C44C-7CD4-E8F622CFE821}"/>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err="1"/>
              <a:t>ProBank</a:t>
            </a:r>
            <a:r>
              <a:rPr lang="en-US"/>
              <a:t> Education Services</a:t>
            </a:r>
            <a:endParaRPr lang="en-US" noProof="0"/>
          </a:p>
        </p:txBody>
      </p:sp>
      <p:sp>
        <p:nvSpPr>
          <p:cNvPr id="8" name="Slide Number Placeholder 5">
            <a:extLst>
              <a:ext uri="{FF2B5EF4-FFF2-40B4-BE49-F238E27FC236}">
                <a16:creationId xmlns:a16="http://schemas.microsoft.com/office/drawing/2014/main" id="{66489F12-1DCF-8249-DAC3-03C6551E1E04}"/>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Tree>
    <p:extLst>
      <p:ext uri="{BB962C8B-B14F-4D97-AF65-F5344CB8AC3E}">
        <p14:creationId xmlns:p14="http://schemas.microsoft.com/office/powerpoint/2010/main" val="2504237530"/>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BEE27-6D9E-2EA1-121A-B2BD253AB8CA}"/>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6" name="Text Placeholder 6">
            <a:extLst>
              <a:ext uri="{FF2B5EF4-FFF2-40B4-BE49-F238E27FC236}">
                <a16:creationId xmlns:a16="http://schemas.microsoft.com/office/drawing/2014/main" id="{0202DCC5-A246-1BAC-FE34-93992F42C806}"/>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15" name="Text Placeholder 14">
            <a:extLst>
              <a:ext uri="{FF2B5EF4-FFF2-40B4-BE49-F238E27FC236}">
                <a16:creationId xmlns:a16="http://schemas.microsoft.com/office/drawing/2014/main" id="{672A2661-F0D3-EA1A-1204-1F0DD202305C}"/>
              </a:ext>
            </a:extLst>
          </p:cNvPr>
          <p:cNvSpPr>
            <a:spLocks noGrp="1"/>
          </p:cNvSpPr>
          <p:nvPr>
            <p:ph type="body" sz="quarter" idx="14" hasCustomPrompt="1"/>
          </p:nvPr>
        </p:nvSpPr>
        <p:spPr>
          <a:xfrm>
            <a:off x="306000" y="1260000"/>
            <a:ext cx="3276128" cy="360000"/>
          </a:xfrm>
        </p:spPr>
        <p:txBody>
          <a:bodyPr/>
          <a:lstStyle>
            <a:lvl1pPr marL="0" indent="0">
              <a:buNone/>
              <a:defRPr/>
            </a:lvl1pPr>
          </a:lstStyle>
          <a:p>
            <a:pPr lvl="0"/>
            <a:r>
              <a:rPr lang="en-US" noProof="0"/>
              <a:t>Our team</a:t>
            </a:r>
          </a:p>
        </p:txBody>
      </p:sp>
      <p:sp>
        <p:nvSpPr>
          <p:cNvPr id="17" name="Text Placeholder 16">
            <a:extLst>
              <a:ext uri="{FF2B5EF4-FFF2-40B4-BE49-F238E27FC236}">
                <a16:creationId xmlns:a16="http://schemas.microsoft.com/office/drawing/2014/main" id="{06AAF7BD-B690-19AE-85DD-D64C07178B94}"/>
              </a:ext>
            </a:extLst>
          </p:cNvPr>
          <p:cNvSpPr>
            <a:spLocks noGrp="1"/>
          </p:cNvSpPr>
          <p:nvPr>
            <p:ph type="body" sz="quarter" idx="15"/>
          </p:nvPr>
        </p:nvSpPr>
        <p:spPr>
          <a:xfrm>
            <a:off x="304800" y="1692000"/>
            <a:ext cx="3277200" cy="1501775"/>
          </a:xfrm>
        </p:spPr>
        <p:txBody>
          <a:bodyPr/>
          <a:lstStyle>
            <a:lvl1pPr marL="0" indent="0">
              <a:buNone/>
              <a:defRPr sz="2400" b="1"/>
            </a:lvl1pPr>
            <a:lvl2pPr marL="176213" indent="0">
              <a:buNone/>
              <a:defRPr sz="2400" b="1"/>
            </a:lvl2pPr>
            <a:lvl3pPr marL="357188" indent="0">
              <a:buNone/>
              <a:defRPr sz="2400" b="1"/>
            </a:lvl3pPr>
            <a:lvl4pPr marL="534988" indent="0">
              <a:buNone/>
              <a:defRPr sz="2400" b="1"/>
            </a:lvl4pPr>
            <a:lvl5pPr marL="715963" indent="0">
              <a:buNone/>
              <a:defRPr sz="2400" b="1"/>
            </a:lvl5pPr>
          </a:lstStyle>
          <a:p>
            <a:pPr lvl="0"/>
            <a:r>
              <a:rPr lang="en-US" noProof="0"/>
              <a:t>Click to edit Master text styles</a:t>
            </a:r>
          </a:p>
        </p:txBody>
      </p:sp>
      <p:sp>
        <p:nvSpPr>
          <p:cNvPr id="20" name="Picture Placeholder 19">
            <a:extLst>
              <a:ext uri="{FF2B5EF4-FFF2-40B4-BE49-F238E27FC236}">
                <a16:creationId xmlns:a16="http://schemas.microsoft.com/office/drawing/2014/main" id="{8D23521A-6BFC-0413-2BE0-68637565C490}"/>
              </a:ext>
            </a:extLst>
          </p:cNvPr>
          <p:cNvSpPr>
            <a:spLocks noGrp="1"/>
          </p:cNvSpPr>
          <p:nvPr>
            <p:ph type="pic" sz="quarter" idx="16"/>
          </p:nvPr>
        </p:nvSpPr>
        <p:spPr>
          <a:xfrm>
            <a:off x="3821498" y="1260000"/>
            <a:ext cx="1638000" cy="16380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21" name="Picture Placeholder 19">
            <a:extLst>
              <a:ext uri="{FF2B5EF4-FFF2-40B4-BE49-F238E27FC236}">
                <a16:creationId xmlns:a16="http://schemas.microsoft.com/office/drawing/2014/main" id="{777DA299-DF9F-AA0B-EBD9-B89A2B27B94D}"/>
              </a:ext>
            </a:extLst>
          </p:cNvPr>
          <p:cNvSpPr>
            <a:spLocks noGrp="1"/>
          </p:cNvSpPr>
          <p:nvPr>
            <p:ph type="pic" sz="quarter" idx="17"/>
          </p:nvPr>
        </p:nvSpPr>
        <p:spPr>
          <a:xfrm>
            <a:off x="7973498" y="1260000"/>
            <a:ext cx="1638000" cy="16380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22" name="Picture Placeholder 19">
            <a:extLst>
              <a:ext uri="{FF2B5EF4-FFF2-40B4-BE49-F238E27FC236}">
                <a16:creationId xmlns:a16="http://schemas.microsoft.com/office/drawing/2014/main" id="{9EDEE6B0-32AE-5C3F-B6C7-53332D9C70E4}"/>
              </a:ext>
            </a:extLst>
          </p:cNvPr>
          <p:cNvSpPr>
            <a:spLocks noGrp="1"/>
          </p:cNvSpPr>
          <p:nvPr>
            <p:ph type="pic" sz="quarter" idx="18"/>
          </p:nvPr>
        </p:nvSpPr>
        <p:spPr>
          <a:xfrm>
            <a:off x="3821498" y="3652524"/>
            <a:ext cx="1638000" cy="16380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23" name="Picture Placeholder 19">
            <a:extLst>
              <a:ext uri="{FF2B5EF4-FFF2-40B4-BE49-F238E27FC236}">
                <a16:creationId xmlns:a16="http://schemas.microsoft.com/office/drawing/2014/main" id="{62F9F762-D9F9-DA71-29D1-C79016D1A8D0}"/>
              </a:ext>
            </a:extLst>
          </p:cNvPr>
          <p:cNvSpPr>
            <a:spLocks noGrp="1"/>
          </p:cNvSpPr>
          <p:nvPr>
            <p:ph type="pic" sz="quarter" idx="19"/>
          </p:nvPr>
        </p:nvSpPr>
        <p:spPr>
          <a:xfrm>
            <a:off x="7973498" y="3652524"/>
            <a:ext cx="1638000" cy="16380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25" name="Text Placeholder 24">
            <a:extLst>
              <a:ext uri="{FF2B5EF4-FFF2-40B4-BE49-F238E27FC236}">
                <a16:creationId xmlns:a16="http://schemas.microsoft.com/office/drawing/2014/main" id="{E33872C5-04BF-F8E7-4D24-9D0D57B1BB24}"/>
              </a:ext>
            </a:extLst>
          </p:cNvPr>
          <p:cNvSpPr>
            <a:spLocks noGrp="1"/>
          </p:cNvSpPr>
          <p:nvPr>
            <p:ph type="body" sz="quarter" idx="20" hasCustomPrompt="1"/>
          </p:nvPr>
        </p:nvSpPr>
        <p:spPr>
          <a:xfrm>
            <a:off x="5706949" y="2117664"/>
            <a:ext cx="2027051" cy="360000"/>
          </a:xfrm>
        </p:spPr>
        <p:txBody>
          <a:bodyPr/>
          <a:lstStyle>
            <a:lvl1pPr marL="0" indent="0">
              <a:buNone/>
              <a:defRPr b="1"/>
            </a:lvl1pPr>
          </a:lstStyle>
          <a:p>
            <a:pPr lvl="0"/>
            <a:r>
              <a:rPr lang="en-US" noProof="0"/>
              <a:t>Name surname</a:t>
            </a:r>
          </a:p>
        </p:txBody>
      </p:sp>
      <p:sp>
        <p:nvSpPr>
          <p:cNvPr id="26" name="Text Placeholder 24">
            <a:extLst>
              <a:ext uri="{FF2B5EF4-FFF2-40B4-BE49-F238E27FC236}">
                <a16:creationId xmlns:a16="http://schemas.microsoft.com/office/drawing/2014/main" id="{FBD4C676-D3A0-7C78-8E0C-1156D9E4EFC2}"/>
              </a:ext>
            </a:extLst>
          </p:cNvPr>
          <p:cNvSpPr>
            <a:spLocks noGrp="1"/>
          </p:cNvSpPr>
          <p:nvPr>
            <p:ph type="body" sz="quarter" idx="21" hasCustomPrompt="1"/>
          </p:nvPr>
        </p:nvSpPr>
        <p:spPr>
          <a:xfrm>
            <a:off x="5706949" y="2538000"/>
            <a:ext cx="2027051" cy="360000"/>
          </a:xfrm>
        </p:spPr>
        <p:txBody>
          <a:bodyPr/>
          <a:lstStyle>
            <a:lvl1pPr marL="0" indent="0">
              <a:buNone/>
              <a:defRPr b="0"/>
            </a:lvl1pPr>
          </a:lstStyle>
          <a:p>
            <a:pPr lvl="0"/>
            <a:r>
              <a:rPr lang="en-US" noProof="0"/>
              <a:t>Job title</a:t>
            </a:r>
          </a:p>
        </p:txBody>
      </p:sp>
      <p:sp>
        <p:nvSpPr>
          <p:cNvPr id="27" name="Text Placeholder 24">
            <a:extLst>
              <a:ext uri="{FF2B5EF4-FFF2-40B4-BE49-F238E27FC236}">
                <a16:creationId xmlns:a16="http://schemas.microsoft.com/office/drawing/2014/main" id="{5A2D47DF-6C80-9D62-8F40-BED8626C265A}"/>
              </a:ext>
            </a:extLst>
          </p:cNvPr>
          <p:cNvSpPr>
            <a:spLocks noGrp="1"/>
          </p:cNvSpPr>
          <p:nvPr>
            <p:ph type="body" sz="quarter" idx="22" hasCustomPrompt="1"/>
          </p:nvPr>
        </p:nvSpPr>
        <p:spPr>
          <a:xfrm>
            <a:off x="9858949" y="2117664"/>
            <a:ext cx="2027051" cy="360000"/>
          </a:xfrm>
        </p:spPr>
        <p:txBody>
          <a:bodyPr/>
          <a:lstStyle>
            <a:lvl1pPr marL="0" indent="0">
              <a:buNone/>
              <a:defRPr b="1"/>
            </a:lvl1pPr>
          </a:lstStyle>
          <a:p>
            <a:pPr lvl="0"/>
            <a:r>
              <a:rPr lang="en-US" noProof="0"/>
              <a:t>Name surname</a:t>
            </a:r>
          </a:p>
        </p:txBody>
      </p:sp>
      <p:sp>
        <p:nvSpPr>
          <p:cNvPr id="28" name="Text Placeholder 24">
            <a:extLst>
              <a:ext uri="{FF2B5EF4-FFF2-40B4-BE49-F238E27FC236}">
                <a16:creationId xmlns:a16="http://schemas.microsoft.com/office/drawing/2014/main" id="{124E0AA2-5A10-C4F8-7FF7-3331E936DA95}"/>
              </a:ext>
            </a:extLst>
          </p:cNvPr>
          <p:cNvSpPr>
            <a:spLocks noGrp="1"/>
          </p:cNvSpPr>
          <p:nvPr>
            <p:ph type="body" sz="quarter" idx="23" hasCustomPrompt="1"/>
          </p:nvPr>
        </p:nvSpPr>
        <p:spPr>
          <a:xfrm>
            <a:off x="9858949" y="2538000"/>
            <a:ext cx="2027051" cy="360000"/>
          </a:xfrm>
        </p:spPr>
        <p:txBody>
          <a:bodyPr/>
          <a:lstStyle>
            <a:lvl1pPr marL="0" indent="0">
              <a:buNone/>
              <a:defRPr b="0"/>
            </a:lvl1pPr>
          </a:lstStyle>
          <a:p>
            <a:pPr lvl="0"/>
            <a:r>
              <a:rPr lang="en-US" noProof="0"/>
              <a:t>Job title</a:t>
            </a:r>
          </a:p>
        </p:txBody>
      </p:sp>
      <p:sp>
        <p:nvSpPr>
          <p:cNvPr id="29" name="Text Placeholder 24">
            <a:extLst>
              <a:ext uri="{FF2B5EF4-FFF2-40B4-BE49-F238E27FC236}">
                <a16:creationId xmlns:a16="http://schemas.microsoft.com/office/drawing/2014/main" id="{8BDB34A3-36A9-DFDC-3C94-2120F1A7EB46}"/>
              </a:ext>
            </a:extLst>
          </p:cNvPr>
          <p:cNvSpPr>
            <a:spLocks noGrp="1"/>
          </p:cNvSpPr>
          <p:nvPr>
            <p:ph type="body" sz="quarter" idx="24" hasCustomPrompt="1"/>
          </p:nvPr>
        </p:nvSpPr>
        <p:spPr>
          <a:xfrm>
            <a:off x="5706949" y="4510188"/>
            <a:ext cx="2027051" cy="360000"/>
          </a:xfrm>
        </p:spPr>
        <p:txBody>
          <a:bodyPr/>
          <a:lstStyle>
            <a:lvl1pPr marL="0" indent="0">
              <a:buNone/>
              <a:defRPr b="1"/>
            </a:lvl1pPr>
          </a:lstStyle>
          <a:p>
            <a:pPr lvl="0"/>
            <a:r>
              <a:rPr lang="en-US" noProof="0"/>
              <a:t>Name surname</a:t>
            </a:r>
          </a:p>
        </p:txBody>
      </p:sp>
      <p:sp>
        <p:nvSpPr>
          <p:cNvPr id="30" name="Text Placeholder 24">
            <a:extLst>
              <a:ext uri="{FF2B5EF4-FFF2-40B4-BE49-F238E27FC236}">
                <a16:creationId xmlns:a16="http://schemas.microsoft.com/office/drawing/2014/main" id="{A3717ED6-BDEA-E997-D0EF-C7FC7E6B0A2F}"/>
              </a:ext>
            </a:extLst>
          </p:cNvPr>
          <p:cNvSpPr>
            <a:spLocks noGrp="1"/>
          </p:cNvSpPr>
          <p:nvPr>
            <p:ph type="body" sz="quarter" idx="25" hasCustomPrompt="1"/>
          </p:nvPr>
        </p:nvSpPr>
        <p:spPr>
          <a:xfrm>
            <a:off x="5706949" y="4930524"/>
            <a:ext cx="2027051" cy="360000"/>
          </a:xfrm>
        </p:spPr>
        <p:txBody>
          <a:bodyPr/>
          <a:lstStyle>
            <a:lvl1pPr marL="0" indent="0">
              <a:buNone/>
              <a:defRPr b="0"/>
            </a:lvl1pPr>
          </a:lstStyle>
          <a:p>
            <a:pPr lvl="0"/>
            <a:r>
              <a:rPr lang="en-US" noProof="0"/>
              <a:t>Job title</a:t>
            </a:r>
          </a:p>
        </p:txBody>
      </p:sp>
      <p:sp>
        <p:nvSpPr>
          <p:cNvPr id="31" name="Text Placeholder 24">
            <a:extLst>
              <a:ext uri="{FF2B5EF4-FFF2-40B4-BE49-F238E27FC236}">
                <a16:creationId xmlns:a16="http://schemas.microsoft.com/office/drawing/2014/main" id="{46608C4E-A3D0-8547-0277-9E3C281776B0}"/>
              </a:ext>
            </a:extLst>
          </p:cNvPr>
          <p:cNvSpPr>
            <a:spLocks noGrp="1"/>
          </p:cNvSpPr>
          <p:nvPr>
            <p:ph type="body" sz="quarter" idx="26" hasCustomPrompt="1"/>
          </p:nvPr>
        </p:nvSpPr>
        <p:spPr>
          <a:xfrm>
            <a:off x="9858949" y="4510188"/>
            <a:ext cx="2027051" cy="360000"/>
          </a:xfrm>
        </p:spPr>
        <p:txBody>
          <a:bodyPr/>
          <a:lstStyle>
            <a:lvl1pPr marL="0" indent="0">
              <a:buNone/>
              <a:defRPr b="1"/>
            </a:lvl1pPr>
          </a:lstStyle>
          <a:p>
            <a:pPr lvl="0"/>
            <a:r>
              <a:rPr lang="en-US" noProof="0"/>
              <a:t>Name surname</a:t>
            </a:r>
          </a:p>
        </p:txBody>
      </p:sp>
      <p:sp>
        <p:nvSpPr>
          <p:cNvPr id="32" name="Text Placeholder 24">
            <a:extLst>
              <a:ext uri="{FF2B5EF4-FFF2-40B4-BE49-F238E27FC236}">
                <a16:creationId xmlns:a16="http://schemas.microsoft.com/office/drawing/2014/main" id="{2F90C55D-5300-4742-EBF6-164AB6B4FC38}"/>
              </a:ext>
            </a:extLst>
          </p:cNvPr>
          <p:cNvSpPr>
            <a:spLocks noGrp="1"/>
          </p:cNvSpPr>
          <p:nvPr>
            <p:ph type="body" sz="quarter" idx="27" hasCustomPrompt="1"/>
          </p:nvPr>
        </p:nvSpPr>
        <p:spPr>
          <a:xfrm>
            <a:off x="9858949" y="4930524"/>
            <a:ext cx="2027051" cy="360000"/>
          </a:xfrm>
        </p:spPr>
        <p:txBody>
          <a:bodyPr/>
          <a:lstStyle>
            <a:lvl1pPr marL="0" indent="0">
              <a:buNone/>
              <a:defRPr b="0"/>
            </a:lvl1pPr>
          </a:lstStyle>
          <a:p>
            <a:pPr lvl="0"/>
            <a:r>
              <a:rPr lang="en-US" noProof="0"/>
              <a:t>Job title</a:t>
            </a:r>
          </a:p>
        </p:txBody>
      </p:sp>
      <p:sp>
        <p:nvSpPr>
          <p:cNvPr id="7" name="Footer Placeholder 4">
            <a:extLst>
              <a:ext uri="{FF2B5EF4-FFF2-40B4-BE49-F238E27FC236}">
                <a16:creationId xmlns:a16="http://schemas.microsoft.com/office/drawing/2014/main" id="{EE1DB583-BD87-141A-581A-65AD084D5B1B}"/>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err="1"/>
              <a:t>ProBank</a:t>
            </a:r>
            <a:r>
              <a:rPr lang="en-US"/>
              <a:t> Education Services</a:t>
            </a:r>
            <a:endParaRPr lang="en-US" noProof="0"/>
          </a:p>
        </p:txBody>
      </p:sp>
      <p:sp>
        <p:nvSpPr>
          <p:cNvPr id="8" name="Slide Number Placeholder 5">
            <a:extLst>
              <a:ext uri="{FF2B5EF4-FFF2-40B4-BE49-F238E27FC236}">
                <a16:creationId xmlns:a16="http://schemas.microsoft.com/office/drawing/2014/main" id="{43BEF7F3-FAA5-3B3B-894A-21DA2B118A0B}"/>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Tree>
    <p:extLst>
      <p:ext uri="{BB962C8B-B14F-4D97-AF65-F5344CB8AC3E}">
        <p14:creationId xmlns:p14="http://schemas.microsoft.com/office/powerpoint/2010/main" val="383150848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ver page - large frame - true blue">
    <p:spTree>
      <p:nvGrpSpPr>
        <p:cNvPr id="1" name=""/>
        <p:cNvGrpSpPr/>
        <p:nvPr/>
      </p:nvGrpSpPr>
      <p:grpSpPr>
        <a:xfrm>
          <a:off x="0" y="0"/>
          <a:ext cx="0" cy="0"/>
          <a:chOff x="0" y="0"/>
          <a:chExt cx="0" cy="0"/>
        </a:xfrm>
      </p:grpSpPr>
      <p:pic>
        <p:nvPicPr>
          <p:cNvPr id="5" name="Espace réservé pour une image  9">
            <a:extLst>
              <a:ext uri="{FF2B5EF4-FFF2-40B4-BE49-F238E27FC236}">
                <a16:creationId xmlns:a16="http://schemas.microsoft.com/office/drawing/2014/main" id="{0D3DEDEE-C81F-9149-11E1-0B6D6CB6C704}"/>
              </a:ext>
            </a:extLst>
          </p:cNvPr>
          <p:cNvPicPr>
            <a:picLocks noGrp="1" noRot="1" noChangeAspect="1" noMove="1" noResize="1" noEditPoints="1" noAdjustHandles="1" noChangeArrowheads="1" noChangeShapeType="1" noCrop="1"/>
          </p:cNvPicPr>
          <p:nvPr userDrawn="1">
            <p:custDataLst>
              <p:tags r:id="rId1"/>
            </p:custDataLst>
          </p:nvPr>
        </p:nvPicPr>
        <p:blipFill rotWithShape="1">
          <a:blip r:embed="rId3">
            <a:extLst>
              <a:ext uri="{28A0092B-C50C-407E-A947-70E740481C1C}">
                <a14:useLocalDpi xmlns:a14="http://schemas.microsoft.com/office/drawing/2010/main" val="0"/>
              </a:ext>
            </a:extLst>
          </a:blip>
          <a:srcRect t="36726" b="13074"/>
          <a:stretch/>
        </p:blipFill>
        <p:spPr>
          <a:xfrm>
            <a:off x="305400" y="304800"/>
            <a:ext cx="11582400" cy="3881438"/>
          </a:xfrm>
          <a:prstGeom prst="rect">
            <a:avLst/>
          </a:prstGeom>
        </p:spPr>
      </p:pic>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solidFill>
                  <a:schemeClr val="bg1"/>
                </a:solidFill>
              </a:defRPr>
            </a:lvl1pPr>
          </a:lstStyle>
          <a:p>
            <a:r>
              <a:rPr lang="en-US" noProof="0"/>
              <a:t>Title</a:t>
            </a:r>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err="1"/>
              <a:t>ProBank</a:t>
            </a:r>
            <a:r>
              <a:rPr lang="en-US" noProof="0"/>
              <a:t> Education Services</a:t>
            </a:r>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bg1"/>
                </a:solidFill>
              </a:defRPr>
            </a:lvl1pPr>
          </a:lstStyle>
          <a:p>
            <a:pPr lvl="0"/>
            <a:r>
              <a:rPr lang="en-US" noProof="0"/>
              <a:t>Name, Date, Year</a:t>
            </a:r>
          </a:p>
        </p:txBody>
      </p:sp>
      <p:pic>
        <p:nvPicPr>
          <p:cNvPr id="7" name="Picture 6">
            <a:extLst>
              <a:ext uri="{FF2B5EF4-FFF2-40B4-BE49-F238E27FC236}">
                <a16:creationId xmlns:a16="http://schemas.microsoft.com/office/drawing/2014/main" id="{FE3DF71B-CC11-9878-CBC3-7DC35BA86AB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811963" y="6164997"/>
            <a:ext cx="1080000" cy="454002"/>
          </a:xfrm>
          <a:prstGeom prst="rect">
            <a:avLst/>
          </a:prstGeom>
        </p:spPr>
      </p:pic>
    </p:spTree>
    <p:extLst>
      <p:ext uri="{BB962C8B-B14F-4D97-AF65-F5344CB8AC3E}">
        <p14:creationId xmlns:p14="http://schemas.microsoft.com/office/powerpoint/2010/main" val="214432673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am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D119A-5205-549D-6A59-CF6BFED54E12}"/>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8" name="Text Placeholder 6">
            <a:extLst>
              <a:ext uri="{FF2B5EF4-FFF2-40B4-BE49-F238E27FC236}">
                <a16:creationId xmlns:a16="http://schemas.microsoft.com/office/drawing/2014/main" id="{98E2DB3B-3EB6-21F1-DD6A-DB825E3FBF02}"/>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9" name="Text Placeholder 8">
            <a:extLst>
              <a:ext uri="{FF2B5EF4-FFF2-40B4-BE49-F238E27FC236}">
                <a16:creationId xmlns:a16="http://schemas.microsoft.com/office/drawing/2014/main" id="{D5A7CD79-A047-3B0B-707A-9346E33EB891}"/>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1" name="Picture Placeholder 10">
            <a:extLst>
              <a:ext uri="{FF2B5EF4-FFF2-40B4-BE49-F238E27FC236}">
                <a16:creationId xmlns:a16="http://schemas.microsoft.com/office/drawing/2014/main" id="{4B40880E-2441-2036-7E0C-9AF61B5CE48A}"/>
              </a:ext>
            </a:extLst>
          </p:cNvPr>
          <p:cNvSpPr>
            <a:spLocks noGrp="1"/>
          </p:cNvSpPr>
          <p:nvPr>
            <p:ph type="pic" sz="quarter" idx="24"/>
          </p:nvPr>
        </p:nvSpPr>
        <p:spPr>
          <a:xfrm>
            <a:off x="306388" y="1909999"/>
            <a:ext cx="900000" cy="9000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3" name="Text Placeholder 12">
            <a:extLst>
              <a:ext uri="{FF2B5EF4-FFF2-40B4-BE49-F238E27FC236}">
                <a16:creationId xmlns:a16="http://schemas.microsoft.com/office/drawing/2014/main" id="{011E5CD3-DC74-79A2-F9C5-9B34E0A4C000}"/>
              </a:ext>
            </a:extLst>
          </p:cNvPr>
          <p:cNvSpPr>
            <a:spLocks noGrp="1"/>
          </p:cNvSpPr>
          <p:nvPr>
            <p:ph type="body" sz="quarter" idx="25" hasCustomPrompt="1"/>
          </p:nvPr>
        </p:nvSpPr>
        <p:spPr>
          <a:xfrm>
            <a:off x="1352550" y="2069979"/>
            <a:ext cx="2520000" cy="270000"/>
          </a:xfrm>
        </p:spPr>
        <p:txBody>
          <a:bodyPr/>
          <a:lstStyle>
            <a:lvl1pPr marL="0" indent="0">
              <a:buNone/>
              <a:defRPr b="1"/>
            </a:lvl1pPr>
            <a:lvl2pPr>
              <a:defRPr b="1"/>
            </a:lvl2pPr>
            <a:lvl3pPr>
              <a:defRPr b="1"/>
            </a:lvl3pPr>
            <a:lvl4pPr>
              <a:defRPr b="1"/>
            </a:lvl4pPr>
            <a:lvl5pPr>
              <a:defRPr b="1"/>
            </a:lvl5pPr>
          </a:lstStyle>
          <a:p>
            <a:pPr lvl="0"/>
            <a:r>
              <a:rPr lang="en-US" noProof="0"/>
              <a:t>Name</a:t>
            </a:r>
          </a:p>
        </p:txBody>
      </p:sp>
      <p:sp>
        <p:nvSpPr>
          <p:cNvPr id="14" name="Text Placeholder 12">
            <a:extLst>
              <a:ext uri="{FF2B5EF4-FFF2-40B4-BE49-F238E27FC236}">
                <a16:creationId xmlns:a16="http://schemas.microsoft.com/office/drawing/2014/main" id="{42D45A9F-31F5-55C8-2DA7-272DC34A4FDC}"/>
              </a:ext>
            </a:extLst>
          </p:cNvPr>
          <p:cNvSpPr>
            <a:spLocks noGrp="1"/>
          </p:cNvSpPr>
          <p:nvPr>
            <p:ph type="body" sz="quarter" idx="26" hasCustomPrompt="1"/>
          </p:nvPr>
        </p:nvSpPr>
        <p:spPr>
          <a:xfrm>
            <a:off x="1352550" y="2358978"/>
            <a:ext cx="2520000" cy="270000"/>
          </a:xfrm>
        </p:spPr>
        <p:txBody>
          <a:bodyPr/>
          <a:lstStyle>
            <a:lvl1pPr marL="0" indent="0">
              <a:buNone/>
              <a:defRPr b="0"/>
            </a:lvl1pPr>
            <a:lvl2pPr>
              <a:defRPr b="1"/>
            </a:lvl2pPr>
            <a:lvl3pPr>
              <a:defRPr b="1"/>
            </a:lvl3pPr>
            <a:lvl4pPr>
              <a:defRPr b="1"/>
            </a:lvl4pPr>
            <a:lvl5pPr>
              <a:defRPr b="1"/>
            </a:lvl5pPr>
          </a:lstStyle>
          <a:p>
            <a:pPr lvl="0"/>
            <a:r>
              <a:rPr lang="en-US" noProof="0"/>
              <a:t>Job title, location</a:t>
            </a:r>
          </a:p>
        </p:txBody>
      </p:sp>
      <p:sp>
        <p:nvSpPr>
          <p:cNvPr id="15" name="Picture Placeholder 10">
            <a:extLst>
              <a:ext uri="{FF2B5EF4-FFF2-40B4-BE49-F238E27FC236}">
                <a16:creationId xmlns:a16="http://schemas.microsoft.com/office/drawing/2014/main" id="{0EB16D30-D682-728D-096A-539D025158CE}"/>
              </a:ext>
            </a:extLst>
          </p:cNvPr>
          <p:cNvSpPr>
            <a:spLocks noGrp="1"/>
          </p:cNvSpPr>
          <p:nvPr>
            <p:ph type="pic" sz="quarter" idx="27"/>
          </p:nvPr>
        </p:nvSpPr>
        <p:spPr>
          <a:xfrm>
            <a:off x="306388" y="3263224"/>
            <a:ext cx="900000" cy="9000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6" name="Text Placeholder 12">
            <a:extLst>
              <a:ext uri="{FF2B5EF4-FFF2-40B4-BE49-F238E27FC236}">
                <a16:creationId xmlns:a16="http://schemas.microsoft.com/office/drawing/2014/main" id="{51516F45-D716-2ECB-DE30-47451F44508D}"/>
              </a:ext>
            </a:extLst>
          </p:cNvPr>
          <p:cNvSpPr>
            <a:spLocks noGrp="1"/>
          </p:cNvSpPr>
          <p:nvPr>
            <p:ph type="body" sz="quarter" idx="28" hasCustomPrompt="1"/>
          </p:nvPr>
        </p:nvSpPr>
        <p:spPr>
          <a:xfrm>
            <a:off x="1352550" y="3435428"/>
            <a:ext cx="2520000" cy="270000"/>
          </a:xfrm>
        </p:spPr>
        <p:txBody>
          <a:bodyPr/>
          <a:lstStyle>
            <a:lvl1pPr marL="0" indent="0">
              <a:buNone/>
              <a:defRPr b="1"/>
            </a:lvl1pPr>
            <a:lvl2pPr>
              <a:defRPr b="1"/>
            </a:lvl2pPr>
            <a:lvl3pPr>
              <a:defRPr b="1"/>
            </a:lvl3pPr>
            <a:lvl4pPr>
              <a:defRPr b="1"/>
            </a:lvl4pPr>
            <a:lvl5pPr>
              <a:defRPr b="1"/>
            </a:lvl5pPr>
          </a:lstStyle>
          <a:p>
            <a:pPr lvl="0"/>
            <a:r>
              <a:rPr lang="en-US" noProof="0"/>
              <a:t>Name</a:t>
            </a:r>
          </a:p>
        </p:txBody>
      </p:sp>
      <p:sp>
        <p:nvSpPr>
          <p:cNvPr id="17" name="Text Placeholder 12">
            <a:extLst>
              <a:ext uri="{FF2B5EF4-FFF2-40B4-BE49-F238E27FC236}">
                <a16:creationId xmlns:a16="http://schemas.microsoft.com/office/drawing/2014/main" id="{F9034FFE-349E-57E0-A97B-B0259AF286CC}"/>
              </a:ext>
            </a:extLst>
          </p:cNvPr>
          <p:cNvSpPr>
            <a:spLocks noGrp="1"/>
          </p:cNvSpPr>
          <p:nvPr>
            <p:ph type="body" sz="quarter" idx="29" hasCustomPrompt="1"/>
          </p:nvPr>
        </p:nvSpPr>
        <p:spPr>
          <a:xfrm>
            <a:off x="1352550" y="3721178"/>
            <a:ext cx="2520000" cy="270000"/>
          </a:xfrm>
        </p:spPr>
        <p:txBody>
          <a:bodyPr/>
          <a:lstStyle>
            <a:lvl1pPr marL="0" indent="0">
              <a:buNone/>
              <a:defRPr b="0"/>
            </a:lvl1pPr>
            <a:lvl2pPr>
              <a:defRPr b="1"/>
            </a:lvl2pPr>
            <a:lvl3pPr>
              <a:defRPr b="1"/>
            </a:lvl3pPr>
            <a:lvl4pPr>
              <a:defRPr b="1"/>
            </a:lvl4pPr>
            <a:lvl5pPr>
              <a:defRPr b="1"/>
            </a:lvl5pPr>
          </a:lstStyle>
          <a:p>
            <a:pPr lvl="0"/>
            <a:r>
              <a:rPr lang="en-US" noProof="0"/>
              <a:t>Job title, location</a:t>
            </a:r>
          </a:p>
        </p:txBody>
      </p:sp>
      <p:sp>
        <p:nvSpPr>
          <p:cNvPr id="18" name="Picture Placeholder 10">
            <a:extLst>
              <a:ext uri="{FF2B5EF4-FFF2-40B4-BE49-F238E27FC236}">
                <a16:creationId xmlns:a16="http://schemas.microsoft.com/office/drawing/2014/main" id="{BC84830A-754F-D374-A275-A566E5B2F199}"/>
              </a:ext>
            </a:extLst>
          </p:cNvPr>
          <p:cNvSpPr>
            <a:spLocks noGrp="1"/>
          </p:cNvSpPr>
          <p:nvPr>
            <p:ph type="pic" sz="quarter" idx="30"/>
          </p:nvPr>
        </p:nvSpPr>
        <p:spPr>
          <a:xfrm>
            <a:off x="306388" y="4616449"/>
            <a:ext cx="900000" cy="9000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9" name="Text Placeholder 12">
            <a:extLst>
              <a:ext uri="{FF2B5EF4-FFF2-40B4-BE49-F238E27FC236}">
                <a16:creationId xmlns:a16="http://schemas.microsoft.com/office/drawing/2014/main" id="{87A6012A-D91F-C88E-5F6A-A0C9D7978C3C}"/>
              </a:ext>
            </a:extLst>
          </p:cNvPr>
          <p:cNvSpPr>
            <a:spLocks noGrp="1"/>
          </p:cNvSpPr>
          <p:nvPr>
            <p:ph type="body" sz="quarter" idx="31" hasCustomPrompt="1"/>
          </p:nvPr>
        </p:nvSpPr>
        <p:spPr>
          <a:xfrm>
            <a:off x="1352550" y="4787002"/>
            <a:ext cx="2520000" cy="270000"/>
          </a:xfrm>
        </p:spPr>
        <p:txBody>
          <a:bodyPr/>
          <a:lstStyle>
            <a:lvl1pPr marL="0" indent="0">
              <a:buNone/>
              <a:defRPr b="1"/>
            </a:lvl1pPr>
            <a:lvl2pPr>
              <a:defRPr b="1"/>
            </a:lvl2pPr>
            <a:lvl3pPr>
              <a:defRPr b="1"/>
            </a:lvl3pPr>
            <a:lvl4pPr>
              <a:defRPr b="1"/>
            </a:lvl4pPr>
            <a:lvl5pPr>
              <a:defRPr b="1"/>
            </a:lvl5pPr>
          </a:lstStyle>
          <a:p>
            <a:pPr lvl="0"/>
            <a:r>
              <a:rPr lang="en-US" noProof="0"/>
              <a:t>Name</a:t>
            </a:r>
          </a:p>
        </p:txBody>
      </p:sp>
      <p:sp>
        <p:nvSpPr>
          <p:cNvPr id="20" name="Text Placeholder 12">
            <a:extLst>
              <a:ext uri="{FF2B5EF4-FFF2-40B4-BE49-F238E27FC236}">
                <a16:creationId xmlns:a16="http://schemas.microsoft.com/office/drawing/2014/main" id="{D799F34D-A198-85E8-B6FA-D894213C8C52}"/>
              </a:ext>
            </a:extLst>
          </p:cNvPr>
          <p:cNvSpPr>
            <a:spLocks noGrp="1"/>
          </p:cNvSpPr>
          <p:nvPr>
            <p:ph type="body" sz="quarter" idx="32" hasCustomPrompt="1"/>
          </p:nvPr>
        </p:nvSpPr>
        <p:spPr>
          <a:xfrm>
            <a:off x="1352550" y="5072752"/>
            <a:ext cx="2520000" cy="270000"/>
          </a:xfrm>
        </p:spPr>
        <p:txBody>
          <a:bodyPr/>
          <a:lstStyle>
            <a:lvl1pPr marL="0" indent="0">
              <a:buNone/>
              <a:defRPr b="0"/>
            </a:lvl1pPr>
            <a:lvl2pPr>
              <a:defRPr b="1"/>
            </a:lvl2pPr>
            <a:lvl3pPr>
              <a:defRPr b="1"/>
            </a:lvl3pPr>
            <a:lvl4pPr>
              <a:defRPr b="1"/>
            </a:lvl4pPr>
            <a:lvl5pPr>
              <a:defRPr b="1"/>
            </a:lvl5pPr>
          </a:lstStyle>
          <a:p>
            <a:pPr lvl="0"/>
            <a:r>
              <a:rPr lang="en-US" noProof="0"/>
              <a:t>Job title, location</a:t>
            </a:r>
          </a:p>
        </p:txBody>
      </p:sp>
      <p:sp>
        <p:nvSpPr>
          <p:cNvPr id="21" name="Picture Placeholder 10">
            <a:extLst>
              <a:ext uri="{FF2B5EF4-FFF2-40B4-BE49-F238E27FC236}">
                <a16:creationId xmlns:a16="http://schemas.microsoft.com/office/drawing/2014/main" id="{F6A0002E-ADB8-E7E8-623B-31F88EBD7456}"/>
              </a:ext>
            </a:extLst>
          </p:cNvPr>
          <p:cNvSpPr>
            <a:spLocks noGrp="1"/>
          </p:cNvSpPr>
          <p:nvPr>
            <p:ph type="pic" sz="quarter" idx="33"/>
          </p:nvPr>
        </p:nvSpPr>
        <p:spPr>
          <a:xfrm>
            <a:off x="6103938" y="1909999"/>
            <a:ext cx="900000" cy="9000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22" name="Text Placeholder 12">
            <a:extLst>
              <a:ext uri="{FF2B5EF4-FFF2-40B4-BE49-F238E27FC236}">
                <a16:creationId xmlns:a16="http://schemas.microsoft.com/office/drawing/2014/main" id="{D831397A-CDEC-9164-A6D0-2344B10DA3CC}"/>
              </a:ext>
            </a:extLst>
          </p:cNvPr>
          <p:cNvSpPr>
            <a:spLocks noGrp="1"/>
          </p:cNvSpPr>
          <p:nvPr>
            <p:ph type="body" sz="quarter" idx="34" hasCustomPrompt="1"/>
          </p:nvPr>
        </p:nvSpPr>
        <p:spPr>
          <a:xfrm>
            <a:off x="7150100" y="2069979"/>
            <a:ext cx="2520000" cy="270000"/>
          </a:xfrm>
        </p:spPr>
        <p:txBody>
          <a:bodyPr/>
          <a:lstStyle>
            <a:lvl1pPr marL="0" indent="0">
              <a:buNone/>
              <a:defRPr b="1"/>
            </a:lvl1pPr>
            <a:lvl2pPr>
              <a:defRPr b="1"/>
            </a:lvl2pPr>
            <a:lvl3pPr>
              <a:defRPr b="1"/>
            </a:lvl3pPr>
            <a:lvl4pPr>
              <a:defRPr b="1"/>
            </a:lvl4pPr>
            <a:lvl5pPr>
              <a:defRPr b="1"/>
            </a:lvl5pPr>
          </a:lstStyle>
          <a:p>
            <a:pPr lvl="0"/>
            <a:r>
              <a:rPr lang="en-US" noProof="0"/>
              <a:t>Name</a:t>
            </a:r>
          </a:p>
        </p:txBody>
      </p:sp>
      <p:sp>
        <p:nvSpPr>
          <p:cNvPr id="23" name="Text Placeholder 12">
            <a:extLst>
              <a:ext uri="{FF2B5EF4-FFF2-40B4-BE49-F238E27FC236}">
                <a16:creationId xmlns:a16="http://schemas.microsoft.com/office/drawing/2014/main" id="{92CEEA47-9458-21D6-F801-54AF0CCF87EC}"/>
              </a:ext>
            </a:extLst>
          </p:cNvPr>
          <p:cNvSpPr>
            <a:spLocks noGrp="1"/>
          </p:cNvSpPr>
          <p:nvPr>
            <p:ph type="body" sz="quarter" idx="35" hasCustomPrompt="1"/>
          </p:nvPr>
        </p:nvSpPr>
        <p:spPr>
          <a:xfrm>
            <a:off x="7150100" y="2355729"/>
            <a:ext cx="2520000" cy="270000"/>
          </a:xfrm>
        </p:spPr>
        <p:txBody>
          <a:bodyPr/>
          <a:lstStyle>
            <a:lvl1pPr marL="0" indent="0">
              <a:buNone/>
              <a:defRPr b="0"/>
            </a:lvl1pPr>
            <a:lvl2pPr>
              <a:defRPr b="1"/>
            </a:lvl2pPr>
            <a:lvl3pPr>
              <a:defRPr b="1"/>
            </a:lvl3pPr>
            <a:lvl4pPr>
              <a:defRPr b="1"/>
            </a:lvl4pPr>
            <a:lvl5pPr>
              <a:defRPr b="1"/>
            </a:lvl5pPr>
          </a:lstStyle>
          <a:p>
            <a:pPr lvl="0"/>
            <a:r>
              <a:rPr lang="en-US" noProof="0"/>
              <a:t>Job title, location</a:t>
            </a:r>
          </a:p>
        </p:txBody>
      </p:sp>
      <p:sp>
        <p:nvSpPr>
          <p:cNvPr id="24" name="Picture Placeholder 10">
            <a:extLst>
              <a:ext uri="{FF2B5EF4-FFF2-40B4-BE49-F238E27FC236}">
                <a16:creationId xmlns:a16="http://schemas.microsoft.com/office/drawing/2014/main" id="{B59B1DAC-4F74-27F5-E442-B0BF36F38D40}"/>
              </a:ext>
            </a:extLst>
          </p:cNvPr>
          <p:cNvSpPr>
            <a:spLocks noGrp="1"/>
          </p:cNvSpPr>
          <p:nvPr>
            <p:ph type="pic" sz="quarter" idx="36"/>
          </p:nvPr>
        </p:nvSpPr>
        <p:spPr>
          <a:xfrm>
            <a:off x="6103938" y="3263224"/>
            <a:ext cx="900000" cy="9000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25" name="Text Placeholder 12">
            <a:extLst>
              <a:ext uri="{FF2B5EF4-FFF2-40B4-BE49-F238E27FC236}">
                <a16:creationId xmlns:a16="http://schemas.microsoft.com/office/drawing/2014/main" id="{68FB1F47-A580-6EF2-B61C-7D815366968E}"/>
              </a:ext>
            </a:extLst>
          </p:cNvPr>
          <p:cNvSpPr>
            <a:spLocks noGrp="1"/>
          </p:cNvSpPr>
          <p:nvPr>
            <p:ph type="body" sz="quarter" idx="37" hasCustomPrompt="1"/>
          </p:nvPr>
        </p:nvSpPr>
        <p:spPr>
          <a:xfrm>
            <a:off x="7150100" y="3435428"/>
            <a:ext cx="2520000" cy="270000"/>
          </a:xfrm>
        </p:spPr>
        <p:txBody>
          <a:bodyPr/>
          <a:lstStyle>
            <a:lvl1pPr marL="0" indent="0">
              <a:buNone/>
              <a:defRPr b="1"/>
            </a:lvl1pPr>
            <a:lvl2pPr>
              <a:defRPr b="1"/>
            </a:lvl2pPr>
            <a:lvl3pPr>
              <a:defRPr b="1"/>
            </a:lvl3pPr>
            <a:lvl4pPr>
              <a:defRPr b="1"/>
            </a:lvl4pPr>
            <a:lvl5pPr>
              <a:defRPr b="1"/>
            </a:lvl5pPr>
          </a:lstStyle>
          <a:p>
            <a:pPr lvl="0"/>
            <a:r>
              <a:rPr lang="en-US" noProof="0"/>
              <a:t>Name</a:t>
            </a:r>
          </a:p>
        </p:txBody>
      </p:sp>
      <p:sp>
        <p:nvSpPr>
          <p:cNvPr id="26" name="Text Placeholder 12">
            <a:extLst>
              <a:ext uri="{FF2B5EF4-FFF2-40B4-BE49-F238E27FC236}">
                <a16:creationId xmlns:a16="http://schemas.microsoft.com/office/drawing/2014/main" id="{8106A885-6035-680F-D7B6-51F11F3E359D}"/>
              </a:ext>
            </a:extLst>
          </p:cNvPr>
          <p:cNvSpPr>
            <a:spLocks noGrp="1"/>
          </p:cNvSpPr>
          <p:nvPr>
            <p:ph type="body" sz="quarter" idx="38" hasCustomPrompt="1"/>
          </p:nvPr>
        </p:nvSpPr>
        <p:spPr>
          <a:xfrm>
            <a:off x="7150100" y="3721178"/>
            <a:ext cx="2520000" cy="270000"/>
          </a:xfrm>
        </p:spPr>
        <p:txBody>
          <a:bodyPr/>
          <a:lstStyle>
            <a:lvl1pPr marL="0" indent="0">
              <a:buNone/>
              <a:defRPr b="0"/>
            </a:lvl1pPr>
            <a:lvl2pPr>
              <a:defRPr b="1"/>
            </a:lvl2pPr>
            <a:lvl3pPr>
              <a:defRPr b="1"/>
            </a:lvl3pPr>
            <a:lvl4pPr>
              <a:defRPr b="1"/>
            </a:lvl4pPr>
            <a:lvl5pPr>
              <a:defRPr b="1"/>
            </a:lvl5pPr>
          </a:lstStyle>
          <a:p>
            <a:pPr lvl="0"/>
            <a:r>
              <a:rPr lang="en-US" noProof="0"/>
              <a:t>Job title, location</a:t>
            </a:r>
          </a:p>
        </p:txBody>
      </p:sp>
      <p:sp>
        <p:nvSpPr>
          <p:cNvPr id="27" name="Picture Placeholder 10">
            <a:extLst>
              <a:ext uri="{FF2B5EF4-FFF2-40B4-BE49-F238E27FC236}">
                <a16:creationId xmlns:a16="http://schemas.microsoft.com/office/drawing/2014/main" id="{92B06F5C-A2A7-FCFF-5C59-BFDF8B42917B}"/>
              </a:ext>
            </a:extLst>
          </p:cNvPr>
          <p:cNvSpPr>
            <a:spLocks noGrp="1"/>
          </p:cNvSpPr>
          <p:nvPr>
            <p:ph type="pic" sz="quarter" idx="39"/>
          </p:nvPr>
        </p:nvSpPr>
        <p:spPr>
          <a:xfrm>
            <a:off x="6103938" y="4616449"/>
            <a:ext cx="900000" cy="9000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28" name="Text Placeholder 12">
            <a:extLst>
              <a:ext uri="{FF2B5EF4-FFF2-40B4-BE49-F238E27FC236}">
                <a16:creationId xmlns:a16="http://schemas.microsoft.com/office/drawing/2014/main" id="{F992B224-4A32-4EEF-BF74-6290FB9D35AC}"/>
              </a:ext>
            </a:extLst>
          </p:cNvPr>
          <p:cNvSpPr>
            <a:spLocks noGrp="1"/>
          </p:cNvSpPr>
          <p:nvPr>
            <p:ph type="body" sz="quarter" idx="40" hasCustomPrompt="1"/>
          </p:nvPr>
        </p:nvSpPr>
        <p:spPr>
          <a:xfrm>
            <a:off x="7150100" y="4787002"/>
            <a:ext cx="2520000" cy="270000"/>
          </a:xfrm>
        </p:spPr>
        <p:txBody>
          <a:bodyPr/>
          <a:lstStyle>
            <a:lvl1pPr marL="0" indent="0">
              <a:buNone/>
              <a:defRPr b="1"/>
            </a:lvl1pPr>
            <a:lvl2pPr>
              <a:defRPr b="1"/>
            </a:lvl2pPr>
            <a:lvl3pPr>
              <a:defRPr b="1"/>
            </a:lvl3pPr>
            <a:lvl4pPr>
              <a:defRPr b="1"/>
            </a:lvl4pPr>
            <a:lvl5pPr>
              <a:defRPr b="1"/>
            </a:lvl5pPr>
          </a:lstStyle>
          <a:p>
            <a:pPr lvl="0"/>
            <a:r>
              <a:rPr lang="en-US" noProof="0"/>
              <a:t>Name</a:t>
            </a:r>
          </a:p>
        </p:txBody>
      </p:sp>
      <p:sp>
        <p:nvSpPr>
          <p:cNvPr id="29" name="Text Placeholder 12">
            <a:extLst>
              <a:ext uri="{FF2B5EF4-FFF2-40B4-BE49-F238E27FC236}">
                <a16:creationId xmlns:a16="http://schemas.microsoft.com/office/drawing/2014/main" id="{7BCB4226-7823-5B28-3999-86D0EBB94FC1}"/>
              </a:ext>
            </a:extLst>
          </p:cNvPr>
          <p:cNvSpPr>
            <a:spLocks noGrp="1"/>
          </p:cNvSpPr>
          <p:nvPr>
            <p:ph type="body" sz="quarter" idx="41" hasCustomPrompt="1"/>
          </p:nvPr>
        </p:nvSpPr>
        <p:spPr>
          <a:xfrm>
            <a:off x="7150100" y="5072752"/>
            <a:ext cx="2520000" cy="270000"/>
          </a:xfrm>
        </p:spPr>
        <p:txBody>
          <a:bodyPr/>
          <a:lstStyle>
            <a:lvl1pPr marL="0" indent="0">
              <a:buNone/>
              <a:defRPr b="0"/>
            </a:lvl1pPr>
            <a:lvl2pPr>
              <a:defRPr b="1"/>
            </a:lvl2pPr>
            <a:lvl3pPr>
              <a:defRPr b="1"/>
            </a:lvl3pPr>
            <a:lvl4pPr>
              <a:defRPr b="1"/>
            </a:lvl4pPr>
            <a:lvl5pPr>
              <a:defRPr b="1"/>
            </a:lvl5pPr>
          </a:lstStyle>
          <a:p>
            <a:pPr lvl="0"/>
            <a:r>
              <a:rPr lang="en-US" noProof="0"/>
              <a:t>Job title, location</a:t>
            </a:r>
          </a:p>
        </p:txBody>
      </p:sp>
      <p:sp>
        <p:nvSpPr>
          <p:cNvPr id="6" name="Footer Placeholder 4">
            <a:extLst>
              <a:ext uri="{FF2B5EF4-FFF2-40B4-BE49-F238E27FC236}">
                <a16:creationId xmlns:a16="http://schemas.microsoft.com/office/drawing/2014/main" id="{A1073B1F-9E58-C416-F841-BA23FC72C656}"/>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err="1"/>
              <a:t>ProBank</a:t>
            </a:r>
            <a:r>
              <a:rPr lang="en-US"/>
              <a:t> Education Services</a:t>
            </a:r>
            <a:endParaRPr lang="en-US" noProof="0"/>
          </a:p>
        </p:txBody>
      </p:sp>
      <p:sp>
        <p:nvSpPr>
          <p:cNvPr id="7" name="Slide Number Placeholder 5">
            <a:extLst>
              <a:ext uri="{FF2B5EF4-FFF2-40B4-BE49-F238E27FC236}">
                <a16:creationId xmlns:a16="http://schemas.microsoft.com/office/drawing/2014/main" id="{90822775-15E0-7C69-A3CB-2C72092D5CD0}"/>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Tree>
    <p:extLst>
      <p:ext uri="{BB962C8B-B14F-4D97-AF65-F5344CB8AC3E}">
        <p14:creationId xmlns:p14="http://schemas.microsoft.com/office/powerpoint/2010/main" val="4141714629"/>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am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D119A-5205-549D-6A59-CF6BFED54E12}"/>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5" name="Slide Number Placeholder 4">
            <a:extLst>
              <a:ext uri="{FF2B5EF4-FFF2-40B4-BE49-F238E27FC236}">
                <a16:creationId xmlns:a16="http://schemas.microsoft.com/office/drawing/2014/main" id="{8CE66C31-CED2-A64E-05C1-0BADF0DA9BA3}"/>
              </a:ext>
            </a:extLst>
          </p:cNvPr>
          <p:cNvSpPr>
            <a:spLocks noGrp="1"/>
          </p:cNvSpPr>
          <p:nvPr>
            <p:ph type="sldNum" sz="quarter" idx="12"/>
          </p:nvPr>
        </p:nvSpPr>
        <p:spPr>
          <a:xfrm>
            <a:off x="300037" y="6417000"/>
            <a:ext cx="900000" cy="270000"/>
          </a:xfrm>
          <a:prstGeom prst="rect">
            <a:avLst/>
          </a:prstGeom>
        </p:spPr>
        <p:txBody>
          <a:bodyPr/>
          <a:lstStyle/>
          <a:p>
            <a:fld id="{721C06D9-4617-44B0-8711-1EF1C439A609}" type="slidenum">
              <a:rPr lang="en-US" noProof="0" smtClean="0"/>
              <a:pPr/>
              <a:t>‹#›</a:t>
            </a:fld>
            <a:endParaRPr lang="en-US" noProof="0"/>
          </a:p>
        </p:txBody>
      </p:sp>
      <p:sp>
        <p:nvSpPr>
          <p:cNvPr id="8" name="Text Placeholder 6">
            <a:extLst>
              <a:ext uri="{FF2B5EF4-FFF2-40B4-BE49-F238E27FC236}">
                <a16:creationId xmlns:a16="http://schemas.microsoft.com/office/drawing/2014/main" id="{98E2DB3B-3EB6-21F1-DD6A-DB825E3FBF02}"/>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9" name="Text Placeholder 8">
            <a:extLst>
              <a:ext uri="{FF2B5EF4-FFF2-40B4-BE49-F238E27FC236}">
                <a16:creationId xmlns:a16="http://schemas.microsoft.com/office/drawing/2014/main" id="{D5A7CD79-A047-3B0B-707A-9346E33EB891}"/>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11" name="Picture Placeholder 10">
            <a:extLst>
              <a:ext uri="{FF2B5EF4-FFF2-40B4-BE49-F238E27FC236}">
                <a16:creationId xmlns:a16="http://schemas.microsoft.com/office/drawing/2014/main" id="{4B40880E-2441-2036-7E0C-9AF61B5CE48A}"/>
              </a:ext>
            </a:extLst>
          </p:cNvPr>
          <p:cNvSpPr>
            <a:spLocks noGrp="1"/>
          </p:cNvSpPr>
          <p:nvPr>
            <p:ph type="pic" sz="quarter" idx="24"/>
          </p:nvPr>
        </p:nvSpPr>
        <p:spPr>
          <a:xfrm>
            <a:off x="306388" y="1909999"/>
            <a:ext cx="900000" cy="9000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3" name="Text Placeholder 12">
            <a:extLst>
              <a:ext uri="{FF2B5EF4-FFF2-40B4-BE49-F238E27FC236}">
                <a16:creationId xmlns:a16="http://schemas.microsoft.com/office/drawing/2014/main" id="{011E5CD3-DC74-79A2-F9C5-9B34E0A4C000}"/>
              </a:ext>
            </a:extLst>
          </p:cNvPr>
          <p:cNvSpPr>
            <a:spLocks noGrp="1"/>
          </p:cNvSpPr>
          <p:nvPr>
            <p:ph type="body" sz="quarter" idx="25" hasCustomPrompt="1"/>
          </p:nvPr>
        </p:nvSpPr>
        <p:spPr>
          <a:xfrm>
            <a:off x="1352550" y="2069979"/>
            <a:ext cx="2520000" cy="270000"/>
          </a:xfrm>
        </p:spPr>
        <p:txBody>
          <a:bodyPr/>
          <a:lstStyle>
            <a:lvl1pPr marL="0" indent="0">
              <a:buNone/>
              <a:defRPr b="1"/>
            </a:lvl1pPr>
            <a:lvl2pPr>
              <a:defRPr b="1"/>
            </a:lvl2pPr>
            <a:lvl3pPr>
              <a:defRPr b="1"/>
            </a:lvl3pPr>
            <a:lvl4pPr>
              <a:defRPr b="1"/>
            </a:lvl4pPr>
            <a:lvl5pPr>
              <a:defRPr b="1"/>
            </a:lvl5pPr>
          </a:lstStyle>
          <a:p>
            <a:pPr lvl="0"/>
            <a:r>
              <a:rPr lang="en-US" noProof="0"/>
              <a:t>Name</a:t>
            </a:r>
          </a:p>
        </p:txBody>
      </p:sp>
      <p:sp>
        <p:nvSpPr>
          <p:cNvPr id="14" name="Text Placeholder 12">
            <a:extLst>
              <a:ext uri="{FF2B5EF4-FFF2-40B4-BE49-F238E27FC236}">
                <a16:creationId xmlns:a16="http://schemas.microsoft.com/office/drawing/2014/main" id="{42D45A9F-31F5-55C8-2DA7-272DC34A4FDC}"/>
              </a:ext>
            </a:extLst>
          </p:cNvPr>
          <p:cNvSpPr>
            <a:spLocks noGrp="1"/>
          </p:cNvSpPr>
          <p:nvPr>
            <p:ph type="body" sz="quarter" idx="26" hasCustomPrompt="1"/>
          </p:nvPr>
        </p:nvSpPr>
        <p:spPr>
          <a:xfrm>
            <a:off x="1352550" y="2358978"/>
            <a:ext cx="2520000" cy="270000"/>
          </a:xfrm>
        </p:spPr>
        <p:txBody>
          <a:bodyPr/>
          <a:lstStyle>
            <a:lvl1pPr marL="0" indent="0">
              <a:buNone/>
              <a:defRPr b="0"/>
            </a:lvl1pPr>
            <a:lvl2pPr>
              <a:defRPr b="1"/>
            </a:lvl2pPr>
            <a:lvl3pPr>
              <a:defRPr b="1"/>
            </a:lvl3pPr>
            <a:lvl4pPr>
              <a:defRPr b="1"/>
            </a:lvl4pPr>
            <a:lvl5pPr>
              <a:defRPr b="1"/>
            </a:lvl5pPr>
          </a:lstStyle>
          <a:p>
            <a:pPr lvl="0"/>
            <a:r>
              <a:rPr lang="en-US" noProof="0"/>
              <a:t>Job title, location</a:t>
            </a:r>
          </a:p>
        </p:txBody>
      </p:sp>
      <p:sp>
        <p:nvSpPr>
          <p:cNvPr id="15" name="Picture Placeholder 10">
            <a:extLst>
              <a:ext uri="{FF2B5EF4-FFF2-40B4-BE49-F238E27FC236}">
                <a16:creationId xmlns:a16="http://schemas.microsoft.com/office/drawing/2014/main" id="{0EB16D30-D682-728D-096A-539D025158CE}"/>
              </a:ext>
            </a:extLst>
          </p:cNvPr>
          <p:cNvSpPr>
            <a:spLocks noGrp="1"/>
          </p:cNvSpPr>
          <p:nvPr>
            <p:ph type="pic" sz="quarter" idx="27"/>
          </p:nvPr>
        </p:nvSpPr>
        <p:spPr>
          <a:xfrm>
            <a:off x="306388" y="3263224"/>
            <a:ext cx="900000" cy="9000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6" name="Text Placeholder 12">
            <a:extLst>
              <a:ext uri="{FF2B5EF4-FFF2-40B4-BE49-F238E27FC236}">
                <a16:creationId xmlns:a16="http://schemas.microsoft.com/office/drawing/2014/main" id="{51516F45-D716-2ECB-DE30-47451F44508D}"/>
              </a:ext>
            </a:extLst>
          </p:cNvPr>
          <p:cNvSpPr>
            <a:spLocks noGrp="1"/>
          </p:cNvSpPr>
          <p:nvPr>
            <p:ph type="body" sz="quarter" idx="28" hasCustomPrompt="1"/>
          </p:nvPr>
        </p:nvSpPr>
        <p:spPr>
          <a:xfrm>
            <a:off x="1352550" y="3435428"/>
            <a:ext cx="2520000" cy="270000"/>
          </a:xfrm>
        </p:spPr>
        <p:txBody>
          <a:bodyPr/>
          <a:lstStyle>
            <a:lvl1pPr marL="0" indent="0">
              <a:buNone/>
              <a:defRPr b="1"/>
            </a:lvl1pPr>
            <a:lvl2pPr>
              <a:defRPr b="1"/>
            </a:lvl2pPr>
            <a:lvl3pPr>
              <a:defRPr b="1"/>
            </a:lvl3pPr>
            <a:lvl4pPr>
              <a:defRPr b="1"/>
            </a:lvl4pPr>
            <a:lvl5pPr>
              <a:defRPr b="1"/>
            </a:lvl5pPr>
          </a:lstStyle>
          <a:p>
            <a:pPr lvl="0"/>
            <a:r>
              <a:rPr lang="en-US" noProof="0"/>
              <a:t>Name</a:t>
            </a:r>
          </a:p>
        </p:txBody>
      </p:sp>
      <p:sp>
        <p:nvSpPr>
          <p:cNvPr id="17" name="Text Placeholder 12">
            <a:extLst>
              <a:ext uri="{FF2B5EF4-FFF2-40B4-BE49-F238E27FC236}">
                <a16:creationId xmlns:a16="http://schemas.microsoft.com/office/drawing/2014/main" id="{F9034FFE-349E-57E0-A97B-B0259AF286CC}"/>
              </a:ext>
            </a:extLst>
          </p:cNvPr>
          <p:cNvSpPr>
            <a:spLocks noGrp="1"/>
          </p:cNvSpPr>
          <p:nvPr>
            <p:ph type="body" sz="quarter" idx="29" hasCustomPrompt="1"/>
          </p:nvPr>
        </p:nvSpPr>
        <p:spPr>
          <a:xfrm>
            <a:off x="1352550" y="3721178"/>
            <a:ext cx="2520000" cy="270000"/>
          </a:xfrm>
        </p:spPr>
        <p:txBody>
          <a:bodyPr/>
          <a:lstStyle>
            <a:lvl1pPr marL="0" indent="0">
              <a:buNone/>
              <a:defRPr b="0"/>
            </a:lvl1pPr>
            <a:lvl2pPr>
              <a:defRPr b="1"/>
            </a:lvl2pPr>
            <a:lvl3pPr>
              <a:defRPr b="1"/>
            </a:lvl3pPr>
            <a:lvl4pPr>
              <a:defRPr b="1"/>
            </a:lvl4pPr>
            <a:lvl5pPr>
              <a:defRPr b="1"/>
            </a:lvl5pPr>
          </a:lstStyle>
          <a:p>
            <a:pPr lvl="0"/>
            <a:r>
              <a:rPr lang="en-US" noProof="0"/>
              <a:t>Job title, location</a:t>
            </a:r>
          </a:p>
        </p:txBody>
      </p:sp>
      <p:sp>
        <p:nvSpPr>
          <p:cNvPr id="18" name="Picture Placeholder 10">
            <a:extLst>
              <a:ext uri="{FF2B5EF4-FFF2-40B4-BE49-F238E27FC236}">
                <a16:creationId xmlns:a16="http://schemas.microsoft.com/office/drawing/2014/main" id="{BC84830A-754F-D374-A275-A566E5B2F199}"/>
              </a:ext>
            </a:extLst>
          </p:cNvPr>
          <p:cNvSpPr>
            <a:spLocks noGrp="1"/>
          </p:cNvSpPr>
          <p:nvPr>
            <p:ph type="pic" sz="quarter" idx="30"/>
          </p:nvPr>
        </p:nvSpPr>
        <p:spPr>
          <a:xfrm>
            <a:off x="306388" y="4616449"/>
            <a:ext cx="900000" cy="9000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9" name="Text Placeholder 12">
            <a:extLst>
              <a:ext uri="{FF2B5EF4-FFF2-40B4-BE49-F238E27FC236}">
                <a16:creationId xmlns:a16="http://schemas.microsoft.com/office/drawing/2014/main" id="{87A6012A-D91F-C88E-5F6A-A0C9D7978C3C}"/>
              </a:ext>
            </a:extLst>
          </p:cNvPr>
          <p:cNvSpPr>
            <a:spLocks noGrp="1"/>
          </p:cNvSpPr>
          <p:nvPr>
            <p:ph type="body" sz="quarter" idx="31" hasCustomPrompt="1"/>
          </p:nvPr>
        </p:nvSpPr>
        <p:spPr>
          <a:xfrm>
            <a:off x="1352550" y="4774302"/>
            <a:ext cx="2520000" cy="270000"/>
          </a:xfrm>
        </p:spPr>
        <p:txBody>
          <a:bodyPr/>
          <a:lstStyle>
            <a:lvl1pPr marL="0" indent="0">
              <a:buNone/>
              <a:defRPr b="1"/>
            </a:lvl1pPr>
            <a:lvl2pPr>
              <a:defRPr b="1"/>
            </a:lvl2pPr>
            <a:lvl3pPr>
              <a:defRPr b="1"/>
            </a:lvl3pPr>
            <a:lvl4pPr>
              <a:defRPr b="1"/>
            </a:lvl4pPr>
            <a:lvl5pPr>
              <a:defRPr b="1"/>
            </a:lvl5pPr>
          </a:lstStyle>
          <a:p>
            <a:pPr lvl="0"/>
            <a:r>
              <a:rPr lang="en-US" noProof="0"/>
              <a:t>Name</a:t>
            </a:r>
          </a:p>
        </p:txBody>
      </p:sp>
      <p:sp>
        <p:nvSpPr>
          <p:cNvPr id="20" name="Text Placeholder 12">
            <a:extLst>
              <a:ext uri="{FF2B5EF4-FFF2-40B4-BE49-F238E27FC236}">
                <a16:creationId xmlns:a16="http://schemas.microsoft.com/office/drawing/2014/main" id="{D799F34D-A198-85E8-B6FA-D894213C8C52}"/>
              </a:ext>
            </a:extLst>
          </p:cNvPr>
          <p:cNvSpPr>
            <a:spLocks noGrp="1"/>
          </p:cNvSpPr>
          <p:nvPr>
            <p:ph type="body" sz="quarter" idx="32" hasCustomPrompt="1"/>
          </p:nvPr>
        </p:nvSpPr>
        <p:spPr>
          <a:xfrm>
            <a:off x="1352550" y="5060052"/>
            <a:ext cx="2520000" cy="270000"/>
          </a:xfrm>
        </p:spPr>
        <p:txBody>
          <a:bodyPr/>
          <a:lstStyle>
            <a:lvl1pPr marL="0" indent="0">
              <a:buNone/>
              <a:defRPr b="0"/>
            </a:lvl1pPr>
            <a:lvl2pPr>
              <a:defRPr b="1"/>
            </a:lvl2pPr>
            <a:lvl3pPr>
              <a:defRPr b="1"/>
            </a:lvl3pPr>
            <a:lvl4pPr>
              <a:defRPr b="1"/>
            </a:lvl4pPr>
            <a:lvl5pPr>
              <a:defRPr b="1"/>
            </a:lvl5pPr>
          </a:lstStyle>
          <a:p>
            <a:pPr lvl="0"/>
            <a:r>
              <a:rPr lang="en-US" noProof="0"/>
              <a:t>Job title, location</a:t>
            </a:r>
          </a:p>
        </p:txBody>
      </p:sp>
      <p:sp>
        <p:nvSpPr>
          <p:cNvPr id="21" name="Picture Placeholder 10">
            <a:extLst>
              <a:ext uri="{FF2B5EF4-FFF2-40B4-BE49-F238E27FC236}">
                <a16:creationId xmlns:a16="http://schemas.microsoft.com/office/drawing/2014/main" id="{F6A0002E-ADB8-E7E8-623B-31F88EBD7456}"/>
              </a:ext>
            </a:extLst>
          </p:cNvPr>
          <p:cNvSpPr>
            <a:spLocks noGrp="1"/>
          </p:cNvSpPr>
          <p:nvPr>
            <p:ph type="pic" sz="quarter" idx="33"/>
          </p:nvPr>
        </p:nvSpPr>
        <p:spPr>
          <a:xfrm>
            <a:off x="4153694" y="1909999"/>
            <a:ext cx="900000" cy="9000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22" name="Text Placeholder 12">
            <a:extLst>
              <a:ext uri="{FF2B5EF4-FFF2-40B4-BE49-F238E27FC236}">
                <a16:creationId xmlns:a16="http://schemas.microsoft.com/office/drawing/2014/main" id="{D831397A-CDEC-9164-A6D0-2344B10DA3CC}"/>
              </a:ext>
            </a:extLst>
          </p:cNvPr>
          <p:cNvSpPr>
            <a:spLocks noGrp="1"/>
          </p:cNvSpPr>
          <p:nvPr>
            <p:ph type="body" sz="quarter" idx="34" hasCustomPrompt="1"/>
          </p:nvPr>
        </p:nvSpPr>
        <p:spPr>
          <a:xfrm>
            <a:off x="5199856" y="2069979"/>
            <a:ext cx="2520000" cy="270000"/>
          </a:xfrm>
        </p:spPr>
        <p:txBody>
          <a:bodyPr/>
          <a:lstStyle>
            <a:lvl1pPr marL="0" indent="0">
              <a:buNone/>
              <a:defRPr b="1"/>
            </a:lvl1pPr>
            <a:lvl2pPr>
              <a:defRPr b="1"/>
            </a:lvl2pPr>
            <a:lvl3pPr>
              <a:defRPr b="1"/>
            </a:lvl3pPr>
            <a:lvl4pPr>
              <a:defRPr b="1"/>
            </a:lvl4pPr>
            <a:lvl5pPr>
              <a:defRPr b="1"/>
            </a:lvl5pPr>
          </a:lstStyle>
          <a:p>
            <a:pPr lvl="0"/>
            <a:r>
              <a:rPr lang="en-US" noProof="0"/>
              <a:t>Name</a:t>
            </a:r>
          </a:p>
        </p:txBody>
      </p:sp>
      <p:sp>
        <p:nvSpPr>
          <p:cNvPr id="23" name="Text Placeholder 12">
            <a:extLst>
              <a:ext uri="{FF2B5EF4-FFF2-40B4-BE49-F238E27FC236}">
                <a16:creationId xmlns:a16="http://schemas.microsoft.com/office/drawing/2014/main" id="{92CEEA47-9458-21D6-F801-54AF0CCF87EC}"/>
              </a:ext>
            </a:extLst>
          </p:cNvPr>
          <p:cNvSpPr>
            <a:spLocks noGrp="1"/>
          </p:cNvSpPr>
          <p:nvPr>
            <p:ph type="body" sz="quarter" idx="35" hasCustomPrompt="1"/>
          </p:nvPr>
        </p:nvSpPr>
        <p:spPr>
          <a:xfrm>
            <a:off x="5199856" y="2358978"/>
            <a:ext cx="2520000" cy="270000"/>
          </a:xfrm>
        </p:spPr>
        <p:txBody>
          <a:bodyPr/>
          <a:lstStyle>
            <a:lvl1pPr marL="0" indent="0">
              <a:buNone/>
              <a:defRPr b="0"/>
            </a:lvl1pPr>
            <a:lvl2pPr>
              <a:defRPr b="1"/>
            </a:lvl2pPr>
            <a:lvl3pPr>
              <a:defRPr b="1"/>
            </a:lvl3pPr>
            <a:lvl4pPr>
              <a:defRPr b="1"/>
            </a:lvl4pPr>
            <a:lvl5pPr>
              <a:defRPr b="1"/>
            </a:lvl5pPr>
          </a:lstStyle>
          <a:p>
            <a:pPr lvl="0"/>
            <a:r>
              <a:rPr lang="en-US" noProof="0"/>
              <a:t>Job title, location</a:t>
            </a:r>
          </a:p>
        </p:txBody>
      </p:sp>
      <p:sp>
        <p:nvSpPr>
          <p:cNvPr id="24" name="Picture Placeholder 10">
            <a:extLst>
              <a:ext uri="{FF2B5EF4-FFF2-40B4-BE49-F238E27FC236}">
                <a16:creationId xmlns:a16="http://schemas.microsoft.com/office/drawing/2014/main" id="{B59B1DAC-4F74-27F5-E442-B0BF36F38D40}"/>
              </a:ext>
            </a:extLst>
          </p:cNvPr>
          <p:cNvSpPr>
            <a:spLocks noGrp="1"/>
          </p:cNvSpPr>
          <p:nvPr>
            <p:ph type="pic" sz="quarter" idx="36"/>
          </p:nvPr>
        </p:nvSpPr>
        <p:spPr>
          <a:xfrm>
            <a:off x="4153694" y="3263224"/>
            <a:ext cx="900000" cy="9000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25" name="Text Placeholder 12">
            <a:extLst>
              <a:ext uri="{FF2B5EF4-FFF2-40B4-BE49-F238E27FC236}">
                <a16:creationId xmlns:a16="http://schemas.microsoft.com/office/drawing/2014/main" id="{68FB1F47-A580-6EF2-B61C-7D815366968E}"/>
              </a:ext>
            </a:extLst>
          </p:cNvPr>
          <p:cNvSpPr>
            <a:spLocks noGrp="1"/>
          </p:cNvSpPr>
          <p:nvPr>
            <p:ph type="body" sz="quarter" idx="37" hasCustomPrompt="1"/>
          </p:nvPr>
        </p:nvSpPr>
        <p:spPr>
          <a:xfrm>
            <a:off x="5199856" y="3435428"/>
            <a:ext cx="2520000" cy="270000"/>
          </a:xfrm>
        </p:spPr>
        <p:txBody>
          <a:bodyPr/>
          <a:lstStyle>
            <a:lvl1pPr marL="0" indent="0">
              <a:buNone/>
              <a:defRPr b="1"/>
            </a:lvl1pPr>
            <a:lvl2pPr>
              <a:defRPr b="1"/>
            </a:lvl2pPr>
            <a:lvl3pPr>
              <a:defRPr b="1"/>
            </a:lvl3pPr>
            <a:lvl4pPr>
              <a:defRPr b="1"/>
            </a:lvl4pPr>
            <a:lvl5pPr>
              <a:defRPr b="1"/>
            </a:lvl5pPr>
          </a:lstStyle>
          <a:p>
            <a:pPr lvl="0"/>
            <a:r>
              <a:rPr lang="en-US" noProof="0"/>
              <a:t>Name</a:t>
            </a:r>
          </a:p>
        </p:txBody>
      </p:sp>
      <p:sp>
        <p:nvSpPr>
          <p:cNvPr id="26" name="Text Placeholder 12">
            <a:extLst>
              <a:ext uri="{FF2B5EF4-FFF2-40B4-BE49-F238E27FC236}">
                <a16:creationId xmlns:a16="http://schemas.microsoft.com/office/drawing/2014/main" id="{8106A885-6035-680F-D7B6-51F11F3E359D}"/>
              </a:ext>
            </a:extLst>
          </p:cNvPr>
          <p:cNvSpPr>
            <a:spLocks noGrp="1"/>
          </p:cNvSpPr>
          <p:nvPr>
            <p:ph type="body" sz="quarter" idx="38" hasCustomPrompt="1"/>
          </p:nvPr>
        </p:nvSpPr>
        <p:spPr>
          <a:xfrm>
            <a:off x="5199856" y="3721178"/>
            <a:ext cx="2520000" cy="270000"/>
          </a:xfrm>
        </p:spPr>
        <p:txBody>
          <a:bodyPr/>
          <a:lstStyle>
            <a:lvl1pPr marL="0" indent="0">
              <a:buNone/>
              <a:defRPr b="0"/>
            </a:lvl1pPr>
            <a:lvl2pPr>
              <a:defRPr b="1"/>
            </a:lvl2pPr>
            <a:lvl3pPr>
              <a:defRPr b="1"/>
            </a:lvl3pPr>
            <a:lvl4pPr>
              <a:defRPr b="1"/>
            </a:lvl4pPr>
            <a:lvl5pPr>
              <a:defRPr b="1"/>
            </a:lvl5pPr>
          </a:lstStyle>
          <a:p>
            <a:pPr lvl="0"/>
            <a:r>
              <a:rPr lang="en-US" noProof="0"/>
              <a:t>Job title, location</a:t>
            </a:r>
          </a:p>
        </p:txBody>
      </p:sp>
      <p:sp>
        <p:nvSpPr>
          <p:cNvPr id="27" name="Picture Placeholder 10">
            <a:extLst>
              <a:ext uri="{FF2B5EF4-FFF2-40B4-BE49-F238E27FC236}">
                <a16:creationId xmlns:a16="http://schemas.microsoft.com/office/drawing/2014/main" id="{92B06F5C-A2A7-FCFF-5C59-BFDF8B42917B}"/>
              </a:ext>
            </a:extLst>
          </p:cNvPr>
          <p:cNvSpPr>
            <a:spLocks noGrp="1"/>
          </p:cNvSpPr>
          <p:nvPr>
            <p:ph type="pic" sz="quarter" idx="39"/>
          </p:nvPr>
        </p:nvSpPr>
        <p:spPr>
          <a:xfrm>
            <a:off x="4153694" y="4616449"/>
            <a:ext cx="900000" cy="9000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28" name="Text Placeholder 12">
            <a:extLst>
              <a:ext uri="{FF2B5EF4-FFF2-40B4-BE49-F238E27FC236}">
                <a16:creationId xmlns:a16="http://schemas.microsoft.com/office/drawing/2014/main" id="{F992B224-4A32-4EEF-BF74-6290FB9D35AC}"/>
              </a:ext>
            </a:extLst>
          </p:cNvPr>
          <p:cNvSpPr>
            <a:spLocks noGrp="1"/>
          </p:cNvSpPr>
          <p:nvPr>
            <p:ph type="body" sz="quarter" idx="40" hasCustomPrompt="1"/>
          </p:nvPr>
        </p:nvSpPr>
        <p:spPr>
          <a:xfrm>
            <a:off x="5199856" y="4774302"/>
            <a:ext cx="2520000" cy="270000"/>
          </a:xfrm>
        </p:spPr>
        <p:txBody>
          <a:bodyPr/>
          <a:lstStyle>
            <a:lvl1pPr marL="0" indent="0">
              <a:buNone/>
              <a:defRPr b="1"/>
            </a:lvl1pPr>
            <a:lvl2pPr>
              <a:defRPr b="1"/>
            </a:lvl2pPr>
            <a:lvl3pPr>
              <a:defRPr b="1"/>
            </a:lvl3pPr>
            <a:lvl4pPr>
              <a:defRPr b="1"/>
            </a:lvl4pPr>
            <a:lvl5pPr>
              <a:defRPr b="1"/>
            </a:lvl5pPr>
          </a:lstStyle>
          <a:p>
            <a:pPr lvl="0"/>
            <a:r>
              <a:rPr lang="en-US" noProof="0"/>
              <a:t>Name</a:t>
            </a:r>
          </a:p>
        </p:txBody>
      </p:sp>
      <p:sp>
        <p:nvSpPr>
          <p:cNvPr id="29" name="Text Placeholder 12">
            <a:extLst>
              <a:ext uri="{FF2B5EF4-FFF2-40B4-BE49-F238E27FC236}">
                <a16:creationId xmlns:a16="http://schemas.microsoft.com/office/drawing/2014/main" id="{7BCB4226-7823-5B28-3999-86D0EBB94FC1}"/>
              </a:ext>
            </a:extLst>
          </p:cNvPr>
          <p:cNvSpPr>
            <a:spLocks noGrp="1"/>
          </p:cNvSpPr>
          <p:nvPr>
            <p:ph type="body" sz="quarter" idx="41" hasCustomPrompt="1"/>
          </p:nvPr>
        </p:nvSpPr>
        <p:spPr>
          <a:xfrm>
            <a:off x="5199856" y="5060052"/>
            <a:ext cx="2520000" cy="270000"/>
          </a:xfrm>
        </p:spPr>
        <p:txBody>
          <a:bodyPr/>
          <a:lstStyle>
            <a:lvl1pPr marL="0" indent="0">
              <a:buNone/>
              <a:defRPr b="0"/>
            </a:lvl1pPr>
            <a:lvl2pPr>
              <a:defRPr b="1"/>
            </a:lvl2pPr>
            <a:lvl3pPr>
              <a:defRPr b="1"/>
            </a:lvl3pPr>
            <a:lvl4pPr>
              <a:defRPr b="1"/>
            </a:lvl4pPr>
            <a:lvl5pPr>
              <a:defRPr b="1"/>
            </a:lvl5pPr>
          </a:lstStyle>
          <a:p>
            <a:pPr lvl="0"/>
            <a:r>
              <a:rPr lang="en-US" noProof="0"/>
              <a:t>Job title, location</a:t>
            </a:r>
          </a:p>
        </p:txBody>
      </p:sp>
      <p:sp>
        <p:nvSpPr>
          <p:cNvPr id="6" name="Picture Placeholder 10">
            <a:extLst>
              <a:ext uri="{FF2B5EF4-FFF2-40B4-BE49-F238E27FC236}">
                <a16:creationId xmlns:a16="http://schemas.microsoft.com/office/drawing/2014/main" id="{D00DC641-42E9-0B66-3D72-9F709D811A21}"/>
              </a:ext>
            </a:extLst>
          </p:cNvPr>
          <p:cNvSpPr>
            <a:spLocks noGrp="1"/>
          </p:cNvSpPr>
          <p:nvPr>
            <p:ph type="pic" sz="quarter" idx="42"/>
          </p:nvPr>
        </p:nvSpPr>
        <p:spPr>
          <a:xfrm>
            <a:off x="8001001" y="1909999"/>
            <a:ext cx="900000" cy="9000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7" name="Text Placeholder 12">
            <a:extLst>
              <a:ext uri="{FF2B5EF4-FFF2-40B4-BE49-F238E27FC236}">
                <a16:creationId xmlns:a16="http://schemas.microsoft.com/office/drawing/2014/main" id="{4A1F38BA-66D9-41A9-F343-8B2F5D9A9AC4}"/>
              </a:ext>
            </a:extLst>
          </p:cNvPr>
          <p:cNvSpPr>
            <a:spLocks noGrp="1"/>
          </p:cNvSpPr>
          <p:nvPr>
            <p:ph type="body" sz="quarter" idx="43" hasCustomPrompt="1"/>
          </p:nvPr>
        </p:nvSpPr>
        <p:spPr>
          <a:xfrm>
            <a:off x="9047163" y="2069979"/>
            <a:ext cx="2520000" cy="270000"/>
          </a:xfrm>
        </p:spPr>
        <p:txBody>
          <a:bodyPr/>
          <a:lstStyle>
            <a:lvl1pPr marL="0" indent="0">
              <a:buNone/>
              <a:defRPr b="1"/>
            </a:lvl1pPr>
            <a:lvl2pPr>
              <a:defRPr b="1"/>
            </a:lvl2pPr>
            <a:lvl3pPr>
              <a:defRPr b="1"/>
            </a:lvl3pPr>
            <a:lvl4pPr>
              <a:defRPr b="1"/>
            </a:lvl4pPr>
            <a:lvl5pPr>
              <a:defRPr b="1"/>
            </a:lvl5pPr>
          </a:lstStyle>
          <a:p>
            <a:pPr lvl="0"/>
            <a:r>
              <a:rPr lang="en-US" noProof="0"/>
              <a:t>Name</a:t>
            </a:r>
          </a:p>
        </p:txBody>
      </p:sp>
      <p:sp>
        <p:nvSpPr>
          <p:cNvPr id="10" name="Text Placeholder 12">
            <a:extLst>
              <a:ext uri="{FF2B5EF4-FFF2-40B4-BE49-F238E27FC236}">
                <a16:creationId xmlns:a16="http://schemas.microsoft.com/office/drawing/2014/main" id="{6AEB60AC-335C-9000-1BA5-FDB62E7A9EE0}"/>
              </a:ext>
            </a:extLst>
          </p:cNvPr>
          <p:cNvSpPr>
            <a:spLocks noGrp="1"/>
          </p:cNvSpPr>
          <p:nvPr>
            <p:ph type="body" sz="quarter" idx="44" hasCustomPrompt="1"/>
          </p:nvPr>
        </p:nvSpPr>
        <p:spPr>
          <a:xfrm>
            <a:off x="9047163" y="2358978"/>
            <a:ext cx="2520000" cy="270000"/>
          </a:xfrm>
        </p:spPr>
        <p:txBody>
          <a:bodyPr/>
          <a:lstStyle>
            <a:lvl1pPr marL="0" indent="0">
              <a:buNone/>
              <a:defRPr b="0"/>
            </a:lvl1pPr>
            <a:lvl2pPr>
              <a:defRPr b="1"/>
            </a:lvl2pPr>
            <a:lvl3pPr>
              <a:defRPr b="1"/>
            </a:lvl3pPr>
            <a:lvl4pPr>
              <a:defRPr b="1"/>
            </a:lvl4pPr>
            <a:lvl5pPr>
              <a:defRPr b="1"/>
            </a:lvl5pPr>
          </a:lstStyle>
          <a:p>
            <a:pPr lvl="0"/>
            <a:r>
              <a:rPr lang="en-US" noProof="0"/>
              <a:t>Job title, location</a:t>
            </a:r>
          </a:p>
        </p:txBody>
      </p:sp>
      <p:sp>
        <p:nvSpPr>
          <p:cNvPr id="12" name="Picture Placeholder 10">
            <a:extLst>
              <a:ext uri="{FF2B5EF4-FFF2-40B4-BE49-F238E27FC236}">
                <a16:creationId xmlns:a16="http://schemas.microsoft.com/office/drawing/2014/main" id="{E6F84F8C-66B2-BD9D-43C9-974D44F94EC1}"/>
              </a:ext>
            </a:extLst>
          </p:cNvPr>
          <p:cNvSpPr>
            <a:spLocks noGrp="1"/>
          </p:cNvSpPr>
          <p:nvPr>
            <p:ph type="pic" sz="quarter" idx="45"/>
          </p:nvPr>
        </p:nvSpPr>
        <p:spPr>
          <a:xfrm>
            <a:off x="8001001" y="3263224"/>
            <a:ext cx="900000" cy="9000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30" name="Text Placeholder 12">
            <a:extLst>
              <a:ext uri="{FF2B5EF4-FFF2-40B4-BE49-F238E27FC236}">
                <a16:creationId xmlns:a16="http://schemas.microsoft.com/office/drawing/2014/main" id="{0114D6F8-B9A3-ED71-9813-52BAF652A7B8}"/>
              </a:ext>
            </a:extLst>
          </p:cNvPr>
          <p:cNvSpPr>
            <a:spLocks noGrp="1"/>
          </p:cNvSpPr>
          <p:nvPr>
            <p:ph type="body" sz="quarter" idx="46" hasCustomPrompt="1"/>
          </p:nvPr>
        </p:nvSpPr>
        <p:spPr>
          <a:xfrm>
            <a:off x="9047163" y="3435428"/>
            <a:ext cx="2520000" cy="270000"/>
          </a:xfrm>
        </p:spPr>
        <p:txBody>
          <a:bodyPr/>
          <a:lstStyle>
            <a:lvl1pPr marL="0" indent="0">
              <a:buNone/>
              <a:defRPr b="1"/>
            </a:lvl1pPr>
            <a:lvl2pPr>
              <a:defRPr b="1"/>
            </a:lvl2pPr>
            <a:lvl3pPr>
              <a:defRPr b="1"/>
            </a:lvl3pPr>
            <a:lvl4pPr>
              <a:defRPr b="1"/>
            </a:lvl4pPr>
            <a:lvl5pPr>
              <a:defRPr b="1"/>
            </a:lvl5pPr>
          </a:lstStyle>
          <a:p>
            <a:pPr lvl="0"/>
            <a:r>
              <a:rPr lang="en-US" noProof="0"/>
              <a:t>Name</a:t>
            </a:r>
          </a:p>
        </p:txBody>
      </p:sp>
      <p:sp>
        <p:nvSpPr>
          <p:cNvPr id="31" name="Text Placeholder 12">
            <a:extLst>
              <a:ext uri="{FF2B5EF4-FFF2-40B4-BE49-F238E27FC236}">
                <a16:creationId xmlns:a16="http://schemas.microsoft.com/office/drawing/2014/main" id="{39C04260-C8BE-71ED-EA47-703038E90683}"/>
              </a:ext>
            </a:extLst>
          </p:cNvPr>
          <p:cNvSpPr>
            <a:spLocks noGrp="1"/>
          </p:cNvSpPr>
          <p:nvPr>
            <p:ph type="body" sz="quarter" idx="47" hasCustomPrompt="1"/>
          </p:nvPr>
        </p:nvSpPr>
        <p:spPr>
          <a:xfrm>
            <a:off x="9047163" y="3721178"/>
            <a:ext cx="2520000" cy="270000"/>
          </a:xfrm>
        </p:spPr>
        <p:txBody>
          <a:bodyPr/>
          <a:lstStyle>
            <a:lvl1pPr marL="0" indent="0">
              <a:buNone/>
              <a:defRPr b="0"/>
            </a:lvl1pPr>
            <a:lvl2pPr>
              <a:defRPr b="1"/>
            </a:lvl2pPr>
            <a:lvl3pPr>
              <a:defRPr b="1"/>
            </a:lvl3pPr>
            <a:lvl4pPr>
              <a:defRPr b="1"/>
            </a:lvl4pPr>
            <a:lvl5pPr>
              <a:defRPr b="1"/>
            </a:lvl5pPr>
          </a:lstStyle>
          <a:p>
            <a:pPr lvl="0"/>
            <a:r>
              <a:rPr lang="en-US" noProof="0"/>
              <a:t>Job title, location</a:t>
            </a:r>
          </a:p>
        </p:txBody>
      </p:sp>
      <p:sp>
        <p:nvSpPr>
          <p:cNvPr id="32" name="Picture Placeholder 10">
            <a:extLst>
              <a:ext uri="{FF2B5EF4-FFF2-40B4-BE49-F238E27FC236}">
                <a16:creationId xmlns:a16="http://schemas.microsoft.com/office/drawing/2014/main" id="{944BF7B4-5DAC-1321-A9A6-C9816D8B397D}"/>
              </a:ext>
            </a:extLst>
          </p:cNvPr>
          <p:cNvSpPr>
            <a:spLocks noGrp="1"/>
          </p:cNvSpPr>
          <p:nvPr>
            <p:ph type="pic" sz="quarter" idx="48"/>
          </p:nvPr>
        </p:nvSpPr>
        <p:spPr>
          <a:xfrm>
            <a:off x="8001001" y="4616449"/>
            <a:ext cx="900000" cy="900000"/>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33" name="Text Placeholder 12">
            <a:extLst>
              <a:ext uri="{FF2B5EF4-FFF2-40B4-BE49-F238E27FC236}">
                <a16:creationId xmlns:a16="http://schemas.microsoft.com/office/drawing/2014/main" id="{11F34BF6-57E4-2668-8C65-E480F3A59139}"/>
              </a:ext>
            </a:extLst>
          </p:cNvPr>
          <p:cNvSpPr>
            <a:spLocks noGrp="1"/>
          </p:cNvSpPr>
          <p:nvPr>
            <p:ph type="body" sz="quarter" idx="49" hasCustomPrompt="1"/>
          </p:nvPr>
        </p:nvSpPr>
        <p:spPr>
          <a:xfrm>
            <a:off x="9047163" y="4774302"/>
            <a:ext cx="2520000" cy="270000"/>
          </a:xfrm>
        </p:spPr>
        <p:txBody>
          <a:bodyPr/>
          <a:lstStyle>
            <a:lvl1pPr marL="0" indent="0">
              <a:buNone/>
              <a:defRPr b="1"/>
            </a:lvl1pPr>
            <a:lvl2pPr>
              <a:defRPr b="1"/>
            </a:lvl2pPr>
            <a:lvl3pPr>
              <a:defRPr b="1"/>
            </a:lvl3pPr>
            <a:lvl4pPr>
              <a:defRPr b="1"/>
            </a:lvl4pPr>
            <a:lvl5pPr>
              <a:defRPr b="1"/>
            </a:lvl5pPr>
          </a:lstStyle>
          <a:p>
            <a:pPr lvl="0"/>
            <a:r>
              <a:rPr lang="en-US" noProof="0"/>
              <a:t>Name</a:t>
            </a:r>
          </a:p>
        </p:txBody>
      </p:sp>
      <p:sp>
        <p:nvSpPr>
          <p:cNvPr id="34" name="Text Placeholder 12">
            <a:extLst>
              <a:ext uri="{FF2B5EF4-FFF2-40B4-BE49-F238E27FC236}">
                <a16:creationId xmlns:a16="http://schemas.microsoft.com/office/drawing/2014/main" id="{8623A0F5-2495-FFA9-60F0-C91A0FF02736}"/>
              </a:ext>
            </a:extLst>
          </p:cNvPr>
          <p:cNvSpPr>
            <a:spLocks noGrp="1"/>
          </p:cNvSpPr>
          <p:nvPr>
            <p:ph type="body" sz="quarter" idx="50" hasCustomPrompt="1"/>
          </p:nvPr>
        </p:nvSpPr>
        <p:spPr>
          <a:xfrm>
            <a:off x="9047163" y="5060052"/>
            <a:ext cx="2520000" cy="270000"/>
          </a:xfrm>
        </p:spPr>
        <p:txBody>
          <a:bodyPr/>
          <a:lstStyle>
            <a:lvl1pPr marL="0" indent="0">
              <a:buNone/>
              <a:defRPr b="0"/>
            </a:lvl1pPr>
            <a:lvl2pPr>
              <a:defRPr b="1"/>
            </a:lvl2pPr>
            <a:lvl3pPr>
              <a:defRPr b="1"/>
            </a:lvl3pPr>
            <a:lvl4pPr>
              <a:defRPr b="1"/>
            </a:lvl4pPr>
            <a:lvl5pPr>
              <a:defRPr b="1"/>
            </a:lvl5pPr>
          </a:lstStyle>
          <a:p>
            <a:pPr lvl="0"/>
            <a:r>
              <a:rPr lang="en-US" noProof="0"/>
              <a:t>Job title, location</a:t>
            </a:r>
          </a:p>
        </p:txBody>
      </p:sp>
      <p:sp>
        <p:nvSpPr>
          <p:cNvPr id="35" name="Footer Placeholder 4">
            <a:extLst>
              <a:ext uri="{FF2B5EF4-FFF2-40B4-BE49-F238E27FC236}">
                <a16:creationId xmlns:a16="http://schemas.microsoft.com/office/drawing/2014/main" id="{21B39BF6-CEBC-E7EF-DC01-7AB67F49FC47}"/>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err="1"/>
              <a:t>ProBank</a:t>
            </a:r>
            <a:r>
              <a:rPr lang="en-US"/>
              <a:t> Education Services</a:t>
            </a:r>
            <a:endParaRPr lang="en-US" noProof="0"/>
          </a:p>
        </p:txBody>
      </p:sp>
      <p:sp>
        <p:nvSpPr>
          <p:cNvPr id="36" name="Slide Number Placeholder 5">
            <a:extLst>
              <a:ext uri="{FF2B5EF4-FFF2-40B4-BE49-F238E27FC236}">
                <a16:creationId xmlns:a16="http://schemas.microsoft.com/office/drawing/2014/main" id="{470D5808-CBDA-E504-FC55-ADA9B7B9C200}"/>
              </a:ext>
            </a:extLst>
          </p:cNvPr>
          <p:cNvSpPr txBox="1">
            <a:spLocks/>
          </p:cNvSpPr>
          <p:nvPr userDrawn="1"/>
        </p:nvSpPr>
        <p:spPr>
          <a:xfrm>
            <a:off x="300037" y="6417000"/>
            <a:ext cx="900000" cy="270000"/>
          </a:xfrm>
          <a:prstGeom prst="rect">
            <a:avLst/>
          </a:prstGeom>
        </p:spPr>
        <p:txBody>
          <a:bodyPr vert="horz" lIns="0" tIns="45720" rIns="0" bIns="45720" rtlCol="0" anchor="ct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1C06D9-4617-44B0-8711-1EF1C439A609}" type="slidenum">
              <a:rPr lang="en-US" noProof="0" smtClean="0"/>
              <a:pPr/>
              <a:t>‹#›</a:t>
            </a:fld>
            <a:endParaRPr lang="en-US" noProof="0"/>
          </a:p>
        </p:txBody>
      </p:sp>
    </p:spTree>
    <p:extLst>
      <p:ext uri="{BB962C8B-B14F-4D97-AF65-F5344CB8AC3E}">
        <p14:creationId xmlns:p14="http://schemas.microsoft.com/office/powerpoint/2010/main" val="4141347697"/>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iograph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39DBD-1C80-9434-61C2-BF800372ADA0}"/>
              </a:ext>
            </a:extLst>
          </p:cNvPr>
          <p:cNvSpPr>
            <a:spLocks noGrp="1"/>
          </p:cNvSpPr>
          <p:nvPr>
            <p:ph type="title" hasCustomPrompt="1"/>
          </p:nvPr>
        </p:nvSpPr>
        <p:spPr>
          <a:xfrm>
            <a:off x="306000" y="306000"/>
            <a:ext cx="5648400" cy="360000"/>
          </a:xfrm>
        </p:spPr>
        <p:txBody>
          <a:bodyPr/>
          <a:lstStyle>
            <a:lvl1pPr>
              <a:defRPr/>
            </a:lvl1pPr>
          </a:lstStyle>
          <a:p>
            <a:r>
              <a:rPr lang="en-US" noProof="0"/>
              <a:t>Title</a:t>
            </a:r>
          </a:p>
        </p:txBody>
      </p:sp>
      <p:sp>
        <p:nvSpPr>
          <p:cNvPr id="6" name="Text Placeholder 6">
            <a:extLst>
              <a:ext uri="{FF2B5EF4-FFF2-40B4-BE49-F238E27FC236}">
                <a16:creationId xmlns:a16="http://schemas.microsoft.com/office/drawing/2014/main" id="{81704BAE-4588-79BC-83D2-40594032A0B7}"/>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7" name="Picture Placeholder 10">
            <a:extLst>
              <a:ext uri="{FF2B5EF4-FFF2-40B4-BE49-F238E27FC236}">
                <a16:creationId xmlns:a16="http://schemas.microsoft.com/office/drawing/2014/main" id="{5D577385-0486-30CD-9591-DF5CA8E9F42A}"/>
              </a:ext>
            </a:extLst>
          </p:cNvPr>
          <p:cNvSpPr>
            <a:spLocks noGrp="1"/>
          </p:cNvSpPr>
          <p:nvPr>
            <p:ph type="pic" sz="quarter" idx="24"/>
          </p:nvPr>
        </p:nvSpPr>
        <p:spPr>
          <a:xfrm>
            <a:off x="306388" y="1260000"/>
            <a:ext cx="900000" cy="900000"/>
          </a:xfrm>
          <a:solidFill>
            <a:schemeClr val="bg1">
              <a:lumMod val="95000"/>
            </a:schemeClr>
          </a:solidFill>
        </p:spPr>
        <p:txBody>
          <a:bodyPr anchor="ctr"/>
          <a:lstStyle>
            <a:lvl1pPr marL="0" indent="0" algn="ctr">
              <a:buNone/>
              <a:defRPr/>
            </a:lvl1pPr>
          </a:lstStyle>
          <a:p>
            <a:r>
              <a:rPr lang="en-US" noProof="0"/>
              <a:t>Click icon to add picture</a:t>
            </a:r>
          </a:p>
        </p:txBody>
      </p:sp>
      <p:cxnSp>
        <p:nvCxnSpPr>
          <p:cNvPr id="10" name="Straight Connector 9">
            <a:extLst>
              <a:ext uri="{FF2B5EF4-FFF2-40B4-BE49-F238E27FC236}">
                <a16:creationId xmlns:a16="http://schemas.microsoft.com/office/drawing/2014/main" id="{51CC4BDD-95AC-F534-49C7-7F39B914F4BB}"/>
              </a:ext>
            </a:extLst>
          </p:cNvPr>
          <p:cNvCxnSpPr>
            <a:cxnSpLocks/>
          </p:cNvCxnSpPr>
          <p:nvPr userDrawn="1"/>
        </p:nvCxnSpPr>
        <p:spPr>
          <a:xfrm>
            <a:off x="1352550" y="1937440"/>
            <a:ext cx="10539413"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Placeholder 12">
            <a:extLst>
              <a:ext uri="{FF2B5EF4-FFF2-40B4-BE49-F238E27FC236}">
                <a16:creationId xmlns:a16="http://schemas.microsoft.com/office/drawing/2014/main" id="{23EC4540-66CE-AE24-3D97-903139C81346}"/>
              </a:ext>
            </a:extLst>
          </p:cNvPr>
          <p:cNvSpPr>
            <a:spLocks noGrp="1"/>
          </p:cNvSpPr>
          <p:nvPr>
            <p:ph type="body" sz="quarter" idx="25" hasCustomPrompt="1"/>
          </p:nvPr>
        </p:nvSpPr>
        <p:spPr>
          <a:xfrm>
            <a:off x="1352550" y="1260000"/>
            <a:ext cx="4601850" cy="270000"/>
          </a:xfrm>
        </p:spPr>
        <p:txBody>
          <a:bodyPr/>
          <a:lstStyle>
            <a:lvl1pPr marL="0" indent="0">
              <a:buNone/>
              <a:defRPr b="1"/>
            </a:lvl1pPr>
            <a:lvl2pPr>
              <a:defRPr b="1"/>
            </a:lvl2pPr>
            <a:lvl3pPr>
              <a:defRPr b="1"/>
            </a:lvl3pPr>
            <a:lvl4pPr>
              <a:defRPr b="1"/>
            </a:lvl4pPr>
            <a:lvl5pPr>
              <a:defRPr b="1"/>
            </a:lvl5pPr>
          </a:lstStyle>
          <a:p>
            <a:pPr lvl="0"/>
            <a:r>
              <a:rPr lang="en-US" noProof="0"/>
              <a:t>Name</a:t>
            </a:r>
          </a:p>
        </p:txBody>
      </p:sp>
      <p:sp>
        <p:nvSpPr>
          <p:cNvPr id="12" name="Text Placeholder 12">
            <a:extLst>
              <a:ext uri="{FF2B5EF4-FFF2-40B4-BE49-F238E27FC236}">
                <a16:creationId xmlns:a16="http://schemas.microsoft.com/office/drawing/2014/main" id="{53B156F5-850E-94C4-320A-C11DCDC45CEF}"/>
              </a:ext>
            </a:extLst>
          </p:cNvPr>
          <p:cNvSpPr>
            <a:spLocks noGrp="1"/>
          </p:cNvSpPr>
          <p:nvPr>
            <p:ph type="body" sz="quarter" idx="26" hasCustomPrompt="1"/>
          </p:nvPr>
        </p:nvSpPr>
        <p:spPr>
          <a:xfrm>
            <a:off x="1352550" y="1548000"/>
            <a:ext cx="4601850" cy="270000"/>
          </a:xfrm>
        </p:spPr>
        <p:txBody>
          <a:bodyPr/>
          <a:lstStyle>
            <a:lvl1pPr marL="0" indent="0">
              <a:buNone/>
              <a:defRPr b="0"/>
            </a:lvl1pPr>
            <a:lvl2pPr>
              <a:defRPr b="1"/>
            </a:lvl2pPr>
            <a:lvl3pPr>
              <a:defRPr b="1"/>
            </a:lvl3pPr>
            <a:lvl4pPr>
              <a:defRPr b="1"/>
            </a:lvl4pPr>
            <a:lvl5pPr>
              <a:defRPr b="1"/>
            </a:lvl5pPr>
          </a:lstStyle>
          <a:p>
            <a:pPr lvl="0"/>
            <a:r>
              <a:rPr lang="en-US" noProof="0"/>
              <a:t>Job title, location</a:t>
            </a:r>
          </a:p>
        </p:txBody>
      </p:sp>
      <p:sp>
        <p:nvSpPr>
          <p:cNvPr id="14" name="Text Placeholder 12">
            <a:extLst>
              <a:ext uri="{FF2B5EF4-FFF2-40B4-BE49-F238E27FC236}">
                <a16:creationId xmlns:a16="http://schemas.microsoft.com/office/drawing/2014/main" id="{4B16A0D5-984E-52E5-2799-ADA0965709B1}"/>
              </a:ext>
            </a:extLst>
          </p:cNvPr>
          <p:cNvSpPr>
            <a:spLocks noGrp="1"/>
          </p:cNvSpPr>
          <p:nvPr>
            <p:ph type="body" sz="quarter" idx="27" hasCustomPrompt="1"/>
          </p:nvPr>
        </p:nvSpPr>
        <p:spPr>
          <a:xfrm>
            <a:off x="6238184" y="1260000"/>
            <a:ext cx="4601850" cy="270000"/>
          </a:xfrm>
        </p:spPr>
        <p:txBody>
          <a:bodyPr/>
          <a:lstStyle>
            <a:lvl1pPr marL="0" indent="0">
              <a:buNone/>
              <a:defRPr b="0"/>
            </a:lvl1pPr>
            <a:lvl2pPr>
              <a:defRPr b="1"/>
            </a:lvl2pPr>
            <a:lvl3pPr>
              <a:defRPr b="1"/>
            </a:lvl3pPr>
            <a:lvl4pPr>
              <a:defRPr b="1"/>
            </a:lvl4pPr>
            <a:lvl5pPr>
              <a:defRPr b="1"/>
            </a:lvl5pPr>
          </a:lstStyle>
          <a:p>
            <a:pPr lvl="0"/>
            <a:r>
              <a:rPr lang="en-US" noProof="0"/>
              <a:t>Telephone</a:t>
            </a:r>
          </a:p>
        </p:txBody>
      </p:sp>
      <p:sp>
        <p:nvSpPr>
          <p:cNvPr id="15" name="Text Placeholder 12">
            <a:extLst>
              <a:ext uri="{FF2B5EF4-FFF2-40B4-BE49-F238E27FC236}">
                <a16:creationId xmlns:a16="http://schemas.microsoft.com/office/drawing/2014/main" id="{0613D97F-1DE4-AD85-B1A1-022A48BAE0F0}"/>
              </a:ext>
            </a:extLst>
          </p:cNvPr>
          <p:cNvSpPr>
            <a:spLocks noGrp="1"/>
          </p:cNvSpPr>
          <p:nvPr>
            <p:ph type="body" sz="quarter" idx="28" hasCustomPrompt="1"/>
          </p:nvPr>
        </p:nvSpPr>
        <p:spPr>
          <a:xfrm>
            <a:off x="6238184" y="1548000"/>
            <a:ext cx="4601850" cy="270000"/>
          </a:xfrm>
        </p:spPr>
        <p:txBody>
          <a:bodyPr/>
          <a:lstStyle>
            <a:lvl1pPr marL="0" indent="0">
              <a:buNone/>
              <a:defRPr b="0"/>
            </a:lvl1pPr>
            <a:lvl2pPr>
              <a:defRPr b="1"/>
            </a:lvl2pPr>
            <a:lvl3pPr>
              <a:defRPr b="1"/>
            </a:lvl3pPr>
            <a:lvl4pPr>
              <a:defRPr b="1"/>
            </a:lvl4pPr>
            <a:lvl5pPr>
              <a:defRPr b="1"/>
            </a:lvl5pPr>
          </a:lstStyle>
          <a:p>
            <a:pPr lvl="0"/>
            <a:r>
              <a:rPr lang="en-US" noProof="0"/>
              <a:t>Email</a:t>
            </a:r>
          </a:p>
        </p:txBody>
      </p:sp>
      <p:sp>
        <p:nvSpPr>
          <p:cNvPr id="25" name="Text Placeholder 24">
            <a:extLst>
              <a:ext uri="{FF2B5EF4-FFF2-40B4-BE49-F238E27FC236}">
                <a16:creationId xmlns:a16="http://schemas.microsoft.com/office/drawing/2014/main" id="{3DCBBC23-DAC0-91A1-1B44-DF768098FB37}"/>
              </a:ext>
            </a:extLst>
          </p:cNvPr>
          <p:cNvSpPr>
            <a:spLocks noGrp="1"/>
          </p:cNvSpPr>
          <p:nvPr>
            <p:ph type="body" sz="quarter" idx="29"/>
          </p:nvPr>
        </p:nvSpPr>
        <p:spPr>
          <a:xfrm>
            <a:off x="1352550" y="2052982"/>
            <a:ext cx="10533063" cy="38969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4">
            <a:extLst>
              <a:ext uri="{FF2B5EF4-FFF2-40B4-BE49-F238E27FC236}">
                <a16:creationId xmlns:a16="http://schemas.microsoft.com/office/drawing/2014/main" id="{E0635FE1-4BEF-AB61-CB3D-3ADD78959620}"/>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err="1"/>
              <a:t>ProBank</a:t>
            </a:r>
            <a:r>
              <a:rPr lang="en-US"/>
              <a:t> Education Services</a:t>
            </a:r>
            <a:endParaRPr lang="en-US" noProof="0"/>
          </a:p>
        </p:txBody>
      </p:sp>
      <p:sp>
        <p:nvSpPr>
          <p:cNvPr id="9" name="Slide Number Placeholder 5">
            <a:extLst>
              <a:ext uri="{FF2B5EF4-FFF2-40B4-BE49-F238E27FC236}">
                <a16:creationId xmlns:a16="http://schemas.microsoft.com/office/drawing/2014/main" id="{A074C777-8314-3F1B-DC80-5A2662AFB828}"/>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Tree>
    <p:extLst>
      <p:ext uri="{BB962C8B-B14F-4D97-AF65-F5344CB8AC3E}">
        <p14:creationId xmlns:p14="http://schemas.microsoft.com/office/powerpoint/2010/main" val="2014199317"/>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wo biography entri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39DBD-1C80-9434-61C2-BF800372ADA0}"/>
              </a:ext>
            </a:extLst>
          </p:cNvPr>
          <p:cNvSpPr>
            <a:spLocks noGrp="1"/>
          </p:cNvSpPr>
          <p:nvPr>
            <p:ph type="title" hasCustomPrompt="1"/>
          </p:nvPr>
        </p:nvSpPr>
        <p:spPr>
          <a:xfrm>
            <a:off x="306000" y="306000"/>
            <a:ext cx="5648400" cy="360000"/>
          </a:xfrm>
        </p:spPr>
        <p:txBody>
          <a:bodyPr/>
          <a:lstStyle>
            <a:lvl1pPr>
              <a:defRPr/>
            </a:lvl1pPr>
          </a:lstStyle>
          <a:p>
            <a:r>
              <a:rPr lang="en-US" noProof="0"/>
              <a:t>Title</a:t>
            </a:r>
          </a:p>
        </p:txBody>
      </p:sp>
      <p:sp>
        <p:nvSpPr>
          <p:cNvPr id="6" name="Text Placeholder 6">
            <a:extLst>
              <a:ext uri="{FF2B5EF4-FFF2-40B4-BE49-F238E27FC236}">
                <a16:creationId xmlns:a16="http://schemas.microsoft.com/office/drawing/2014/main" id="{81704BAE-4588-79BC-83D2-40594032A0B7}"/>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7" name="Picture Placeholder 10">
            <a:extLst>
              <a:ext uri="{FF2B5EF4-FFF2-40B4-BE49-F238E27FC236}">
                <a16:creationId xmlns:a16="http://schemas.microsoft.com/office/drawing/2014/main" id="{5D577385-0486-30CD-9591-DF5CA8E9F42A}"/>
              </a:ext>
            </a:extLst>
          </p:cNvPr>
          <p:cNvSpPr>
            <a:spLocks noGrp="1"/>
          </p:cNvSpPr>
          <p:nvPr>
            <p:ph type="pic" sz="quarter" idx="24"/>
          </p:nvPr>
        </p:nvSpPr>
        <p:spPr>
          <a:xfrm>
            <a:off x="306388" y="1260000"/>
            <a:ext cx="900000" cy="900000"/>
          </a:xfrm>
          <a:solidFill>
            <a:schemeClr val="bg1">
              <a:lumMod val="95000"/>
            </a:schemeClr>
          </a:solidFill>
        </p:spPr>
        <p:txBody>
          <a:bodyPr anchor="ctr"/>
          <a:lstStyle>
            <a:lvl1pPr marL="0" indent="0" algn="ctr">
              <a:buNone/>
              <a:defRPr/>
            </a:lvl1pPr>
          </a:lstStyle>
          <a:p>
            <a:r>
              <a:rPr lang="en-US" noProof="0"/>
              <a:t>Click icon to add picture</a:t>
            </a:r>
          </a:p>
        </p:txBody>
      </p:sp>
      <p:cxnSp>
        <p:nvCxnSpPr>
          <p:cNvPr id="10" name="Straight Connector 9">
            <a:extLst>
              <a:ext uri="{FF2B5EF4-FFF2-40B4-BE49-F238E27FC236}">
                <a16:creationId xmlns:a16="http://schemas.microsoft.com/office/drawing/2014/main" id="{51CC4BDD-95AC-F534-49C7-7F39B914F4BB}"/>
              </a:ext>
            </a:extLst>
          </p:cNvPr>
          <p:cNvCxnSpPr>
            <a:cxnSpLocks/>
          </p:cNvCxnSpPr>
          <p:nvPr userDrawn="1"/>
        </p:nvCxnSpPr>
        <p:spPr>
          <a:xfrm>
            <a:off x="1352550" y="1936800"/>
            <a:ext cx="10539413"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Placeholder 12">
            <a:extLst>
              <a:ext uri="{FF2B5EF4-FFF2-40B4-BE49-F238E27FC236}">
                <a16:creationId xmlns:a16="http://schemas.microsoft.com/office/drawing/2014/main" id="{23EC4540-66CE-AE24-3D97-903139C81346}"/>
              </a:ext>
            </a:extLst>
          </p:cNvPr>
          <p:cNvSpPr>
            <a:spLocks noGrp="1"/>
          </p:cNvSpPr>
          <p:nvPr>
            <p:ph type="body" sz="quarter" idx="25" hasCustomPrompt="1"/>
          </p:nvPr>
        </p:nvSpPr>
        <p:spPr>
          <a:xfrm>
            <a:off x="1352550" y="1260000"/>
            <a:ext cx="4601850" cy="270000"/>
          </a:xfrm>
        </p:spPr>
        <p:txBody>
          <a:bodyPr/>
          <a:lstStyle>
            <a:lvl1pPr marL="0" indent="0">
              <a:buNone/>
              <a:defRPr b="1"/>
            </a:lvl1pPr>
            <a:lvl2pPr>
              <a:defRPr b="1"/>
            </a:lvl2pPr>
            <a:lvl3pPr>
              <a:defRPr b="1"/>
            </a:lvl3pPr>
            <a:lvl4pPr>
              <a:defRPr b="1"/>
            </a:lvl4pPr>
            <a:lvl5pPr>
              <a:defRPr b="1"/>
            </a:lvl5pPr>
          </a:lstStyle>
          <a:p>
            <a:pPr lvl="0"/>
            <a:r>
              <a:rPr lang="en-US" noProof="0"/>
              <a:t>Name</a:t>
            </a:r>
          </a:p>
        </p:txBody>
      </p:sp>
      <p:sp>
        <p:nvSpPr>
          <p:cNvPr id="12" name="Text Placeholder 12">
            <a:extLst>
              <a:ext uri="{FF2B5EF4-FFF2-40B4-BE49-F238E27FC236}">
                <a16:creationId xmlns:a16="http://schemas.microsoft.com/office/drawing/2014/main" id="{53B156F5-850E-94C4-320A-C11DCDC45CEF}"/>
              </a:ext>
            </a:extLst>
          </p:cNvPr>
          <p:cNvSpPr>
            <a:spLocks noGrp="1"/>
          </p:cNvSpPr>
          <p:nvPr>
            <p:ph type="body" sz="quarter" idx="26" hasCustomPrompt="1"/>
          </p:nvPr>
        </p:nvSpPr>
        <p:spPr>
          <a:xfrm>
            <a:off x="1352550" y="1548000"/>
            <a:ext cx="4601850" cy="270000"/>
          </a:xfrm>
        </p:spPr>
        <p:txBody>
          <a:bodyPr/>
          <a:lstStyle>
            <a:lvl1pPr marL="0" indent="0">
              <a:buNone/>
              <a:defRPr b="0"/>
            </a:lvl1pPr>
            <a:lvl2pPr>
              <a:defRPr b="1"/>
            </a:lvl2pPr>
            <a:lvl3pPr>
              <a:defRPr b="1"/>
            </a:lvl3pPr>
            <a:lvl4pPr>
              <a:defRPr b="1"/>
            </a:lvl4pPr>
            <a:lvl5pPr>
              <a:defRPr b="1"/>
            </a:lvl5pPr>
          </a:lstStyle>
          <a:p>
            <a:pPr lvl="0"/>
            <a:r>
              <a:rPr lang="en-US" noProof="0"/>
              <a:t>Job title, location</a:t>
            </a:r>
          </a:p>
        </p:txBody>
      </p:sp>
      <p:sp>
        <p:nvSpPr>
          <p:cNvPr id="14" name="Text Placeholder 12">
            <a:extLst>
              <a:ext uri="{FF2B5EF4-FFF2-40B4-BE49-F238E27FC236}">
                <a16:creationId xmlns:a16="http://schemas.microsoft.com/office/drawing/2014/main" id="{4B16A0D5-984E-52E5-2799-ADA0965709B1}"/>
              </a:ext>
            </a:extLst>
          </p:cNvPr>
          <p:cNvSpPr>
            <a:spLocks noGrp="1"/>
          </p:cNvSpPr>
          <p:nvPr>
            <p:ph type="body" sz="quarter" idx="27" hasCustomPrompt="1"/>
          </p:nvPr>
        </p:nvSpPr>
        <p:spPr>
          <a:xfrm>
            <a:off x="6238184" y="1260000"/>
            <a:ext cx="4601850" cy="270000"/>
          </a:xfrm>
        </p:spPr>
        <p:txBody>
          <a:bodyPr/>
          <a:lstStyle>
            <a:lvl1pPr marL="0" indent="0">
              <a:buNone/>
              <a:defRPr b="0"/>
            </a:lvl1pPr>
            <a:lvl2pPr>
              <a:defRPr b="1"/>
            </a:lvl2pPr>
            <a:lvl3pPr>
              <a:defRPr b="1"/>
            </a:lvl3pPr>
            <a:lvl4pPr>
              <a:defRPr b="1"/>
            </a:lvl4pPr>
            <a:lvl5pPr>
              <a:defRPr b="1"/>
            </a:lvl5pPr>
          </a:lstStyle>
          <a:p>
            <a:pPr lvl="0"/>
            <a:r>
              <a:rPr lang="en-US" noProof="0"/>
              <a:t>Telephone</a:t>
            </a:r>
          </a:p>
        </p:txBody>
      </p:sp>
      <p:sp>
        <p:nvSpPr>
          <p:cNvPr id="15" name="Text Placeholder 12">
            <a:extLst>
              <a:ext uri="{FF2B5EF4-FFF2-40B4-BE49-F238E27FC236}">
                <a16:creationId xmlns:a16="http://schemas.microsoft.com/office/drawing/2014/main" id="{0613D97F-1DE4-AD85-B1A1-022A48BAE0F0}"/>
              </a:ext>
            </a:extLst>
          </p:cNvPr>
          <p:cNvSpPr>
            <a:spLocks noGrp="1"/>
          </p:cNvSpPr>
          <p:nvPr>
            <p:ph type="body" sz="quarter" idx="28" hasCustomPrompt="1"/>
          </p:nvPr>
        </p:nvSpPr>
        <p:spPr>
          <a:xfrm>
            <a:off x="6238184" y="1548000"/>
            <a:ext cx="4601850" cy="270000"/>
          </a:xfrm>
        </p:spPr>
        <p:txBody>
          <a:bodyPr/>
          <a:lstStyle>
            <a:lvl1pPr marL="0" indent="0">
              <a:buNone/>
              <a:defRPr b="0"/>
            </a:lvl1pPr>
            <a:lvl2pPr>
              <a:defRPr b="1"/>
            </a:lvl2pPr>
            <a:lvl3pPr>
              <a:defRPr b="1"/>
            </a:lvl3pPr>
            <a:lvl4pPr>
              <a:defRPr b="1"/>
            </a:lvl4pPr>
            <a:lvl5pPr>
              <a:defRPr b="1"/>
            </a:lvl5pPr>
          </a:lstStyle>
          <a:p>
            <a:pPr lvl="0"/>
            <a:r>
              <a:rPr lang="en-US" noProof="0"/>
              <a:t>Email</a:t>
            </a:r>
          </a:p>
        </p:txBody>
      </p:sp>
      <p:sp>
        <p:nvSpPr>
          <p:cNvPr id="17" name="Picture Placeholder 10">
            <a:extLst>
              <a:ext uri="{FF2B5EF4-FFF2-40B4-BE49-F238E27FC236}">
                <a16:creationId xmlns:a16="http://schemas.microsoft.com/office/drawing/2014/main" id="{60516244-1DBC-D2C0-E79A-2036911E6A1C}"/>
              </a:ext>
            </a:extLst>
          </p:cNvPr>
          <p:cNvSpPr>
            <a:spLocks noGrp="1"/>
          </p:cNvSpPr>
          <p:nvPr>
            <p:ph type="pic" sz="quarter" idx="30"/>
          </p:nvPr>
        </p:nvSpPr>
        <p:spPr>
          <a:xfrm>
            <a:off x="306388" y="3429000"/>
            <a:ext cx="900000" cy="900000"/>
          </a:xfrm>
          <a:solidFill>
            <a:schemeClr val="bg1">
              <a:lumMod val="95000"/>
            </a:schemeClr>
          </a:solidFill>
        </p:spPr>
        <p:txBody>
          <a:bodyPr anchor="ctr"/>
          <a:lstStyle>
            <a:lvl1pPr marL="0" indent="0" algn="ctr">
              <a:buNone/>
              <a:defRPr/>
            </a:lvl1pPr>
          </a:lstStyle>
          <a:p>
            <a:r>
              <a:rPr lang="en-US" noProof="0"/>
              <a:t>Click icon to add picture</a:t>
            </a:r>
          </a:p>
        </p:txBody>
      </p:sp>
      <p:cxnSp>
        <p:nvCxnSpPr>
          <p:cNvPr id="18" name="Straight Connector 17">
            <a:extLst>
              <a:ext uri="{FF2B5EF4-FFF2-40B4-BE49-F238E27FC236}">
                <a16:creationId xmlns:a16="http://schemas.microsoft.com/office/drawing/2014/main" id="{AB1D6DF6-094C-A16E-2F7A-A1C6CB8F41F2}"/>
              </a:ext>
            </a:extLst>
          </p:cNvPr>
          <p:cNvCxnSpPr>
            <a:cxnSpLocks/>
          </p:cNvCxnSpPr>
          <p:nvPr userDrawn="1"/>
        </p:nvCxnSpPr>
        <p:spPr>
          <a:xfrm>
            <a:off x="1352550" y="4093610"/>
            <a:ext cx="10539413"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 Placeholder 12">
            <a:extLst>
              <a:ext uri="{FF2B5EF4-FFF2-40B4-BE49-F238E27FC236}">
                <a16:creationId xmlns:a16="http://schemas.microsoft.com/office/drawing/2014/main" id="{CB2B9431-F5DF-5DA9-8F28-87EA404B4558}"/>
              </a:ext>
            </a:extLst>
          </p:cNvPr>
          <p:cNvSpPr>
            <a:spLocks noGrp="1"/>
          </p:cNvSpPr>
          <p:nvPr>
            <p:ph type="body" sz="quarter" idx="31" hasCustomPrompt="1"/>
          </p:nvPr>
        </p:nvSpPr>
        <p:spPr>
          <a:xfrm>
            <a:off x="1352550" y="3429000"/>
            <a:ext cx="4601850" cy="270000"/>
          </a:xfrm>
        </p:spPr>
        <p:txBody>
          <a:bodyPr/>
          <a:lstStyle>
            <a:lvl1pPr marL="0" indent="0">
              <a:buNone/>
              <a:defRPr b="1"/>
            </a:lvl1pPr>
            <a:lvl2pPr>
              <a:defRPr b="1"/>
            </a:lvl2pPr>
            <a:lvl3pPr>
              <a:defRPr b="1"/>
            </a:lvl3pPr>
            <a:lvl4pPr>
              <a:defRPr b="1"/>
            </a:lvl4pPr>
            <a:lvl5pPr>
              <a:defRPr b="1"/>
            </a:lvl5pPr>
          </a:lstStyle>
          <a:p>
            <a:pPr lvl="0"/>
            <a:r>
              <a:rPr lang="en-US" noProof="0"/>
              <a:t>Name</a:t>
            </a:r>
          </a:p>
        </p:txBody>
      </p:sp>
      <p:sp>
        <p:nvSpPr>
          <p:cNvPr id="20" name="Text Placeholder 12">
            <a:extLst>
              <a:ext uri="{FF2B5EF4-FFF2-40B4-BE49-F238E27FC236}">
                <a16:creationId xmlns:a16="http://schemas.microsoft.com/office/drawing/2014/main" id="{53D504FF-41D7-B6F6-EFCE-1116741BC39E}"/>
              </a:ext>
            </a:extLst>
          </p:cNvPr>
          <p:cNvSpPr>
            <a:spLocks noGrp="1"/>
          </p:cNvSpPr>
          <p:nvPr>
            <p:ph type="body" sz="quarter" idx="32" hasCustomPrompt="1"/>
          </p:nvPr>
        </p:nvSpPr>
        <p:spPr>
          <a:xfrm>
            <a:off x="1352550" y="3714750"/>
            <a:ext cx="4601850" cy="270000"/>
          </a:xfrm>
        </p:spPr>
        <p:txBody>
          <a:bodyPr/>
          <a:lstStyle>
            <a:lvl1pPr marL="0" indent="0">
              <a:buNone/>
              <a:defRPr b="0"/>
            </a:lvl1pPr>
            <a:lvl2pPr>
              <a:defRPr b="1"/>
            </a:lvl2pPr>
            <a:lvl3pPr>
              <a:defRPr b="1"/>
            </a:lvl3pPr>
            <a:lvl4pPr>
              <a:defRPr b="1"/>
            </a:lvl4pPr>
            <a:lvl5pPr>
              <a:defRPr b="1"/>
            </a:lvl5pPr>
          </a:lstStyle>
          <a:p>
            <a:pPr lvl="0"/>
            <a:r>
              <a:rPr lang="en-US" noProof="0"/>
              <a:t>Job title, location</a:t>
            </a:r>
          </a:p>
        </p:txBody>
      </p:sp>
      <p:sp>
        <p:nvSpPr>
          <p:cNvPr id="21" name="Text Placeholder 12">
            <a:extLst>
              <a:ext uri="{FF2B5EF4-FFF2-40B4-BE49-F238E27FC236}">
                <a16:creationId xmlns:a16="http://schemas.microsoft.com/office/drawing/2014/main" id="{766077F0-210D-1948-4394-89AFAA99C635}"/>
              </a:ext>
            </a:extLst>
          </p:cNvPr>
          <p:cNvSpPr>
            <a:spLocks noGrp="1"/>
          </p:cNvSpPr>
          <p:nvPr>
            <p:ph type="body" sz="quarter" idx="33" hasCustomPrompt="1"/>
          </p:nvPr>
        </p:nvSpPr>
        <p:spPr>
          <a:xfrm>
            <a:off x="6238184" y="3429000"/>
            <a:ext cx="4601850" cy="270000"/>
          </a:xfrm>
        </p:spPr>
        <p:txBody>
          <a:bodyPr/>
          <a:lstStyle>
            <a:lvl1pPr marL="0" indent="0">
              <a:buNone/>
              <a:defRPr b="0"/>
            </a:lvl1pPr>
            <a:lvl2pPr>
              <a:defRPr b="1"/>
            </a:lvl2pPr>
            <a:lvl3pPr>
              <a:defRPr b="1"/>
            </a:lvl3pPr>
            <a:lvl4pPr>
              <a:defRPr b="1"/>
            </a:lvl4pPr>
            <a:lvl5pPr>
              <a:defRPr b="1"/>
            </a:lvl5pPr>
          </a:lstStyle>
          <a:p>
            <a:pPr lvl="0"/>
            <a:r>
              <a:rPr lang="en-US" noProof="0"/>
              <a:t>Telephone</a:t>
            </a:r>
          </a:p>
        </p:txBody>
      </p:sp>
      <p:sp>
        <p:nvSpPr>
          <p:cNvPr id="22" name="Text Placeholder 12">
            <a:extLst>
              <a:ext uri="{FF2B5EF4-FFF2-40B4-BE49-F238E27FC236}">
                <a16:creationId xmlns:a16="http://schemas.microsoft.com/office/drawing/2014/main" id="{04BC109F-D899-2BA8-FAF6-5B3365784465}"/>
              </a:ext>
            </a:extLst>
          </p:cNvPr>
          <p:cNvSpPr>
            <a:spLocks noGrp="1"/>
          </p:cNvSpPr>
          <p:nvPr>
            <p:ph type="body" sz="quarter" idx="34" hasCustomPrompt="1"/>
          </p:nvPr>
        </p:nvSpPr>
        <p:spPr>
          <a:xfrm>
            <a:off x="6238184" y="3714750"/>
            <a:ext cx="4601850" cy="270000"/>
          </a:xfrm>
        </p:spPr>
        <p:txBody>
          <a:bodyPr/>
          <a:lstStyle>
            <a:lvl1pPr marL="0" indent="0">
              <a:buNone/>
              <a:defRPr b="0"/>
            </a:lvl1pPr>
            <a:lvl2pPr>
              <a:defRPr b="1"/>
            </a:lvl2pPr>
            <a:lvl3pPr>
              <a:defRPr b="1"/>
            </a:lvl3pPr>
            <a:lvl4pPr>
              <a:defRPr b="1"/>
            </a:lvl4pPr>
            <a:lvl5pPr>
              <a:defRPr b="1"/>
            </a:lvl5pPr>
          </a:lstStyle>
          <a:p>
            <a:pPr lvl="0"/>
            <a:r>
              <a:rPr lang="en-US" noProof="0"/>
              <a:t>Email</a:t>
            </a:r>
          </a:p>
        </p:txBody>
      </p:sp>
      <p:sp>
        <p:nvSpPr>
          <p:cNvPr id="8" name="Text Placeholder 24">
            <a:extLst>
              <a:ext uri="{FF2B5EF4-FFF2-40B4-BE49-F238E27FC236}">
                <a16:creationId xmlns:a16="http://schemas.microsoft.com/office/drawing/2014/main" id="{60BBA0CC-565F-00AD-0199-A9F5D1822FD4}"/>
              </a:ext>
            </a:extLst>
          </p:cNvPr>
          <p:cNvSpPr>
            <a:spLocks noGrp="1"/>
          </p:cNvSpPr>
          <p:nvPr>
            <p:ph type="body" sz="quarter" idx="29"/>
          </p:nvPr>
        </p:nvSpPr>
        <p:spPr>
          <a:xfrm>
            <a:off x="1352550" y="2051999"/>
            <a:ext cx="10533063" cy="1188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24">
            <a:extLst>
              <a:ext uri="{FF2B5EF4-FFF2-40B4-BE49-F238E27FC236}">
                <a16:creationId xmlns:a16="http://schemas.microsoft.com/office/drawing/2014/main" id="{66EC383C-ED58-904B-F5C3-4F1400A59B4B}"/>
              </a:ext>
            </a:extLst>
          </p:cNvPr>
          <p:cNvSpPr>
            <a:spLocks noGrp="1"/>
          </p:cNvSpPr>
          <p:nvPr>
            <p:ph type="body" sz="quarter" idx="35"/>
          </p:nvPr>
        </p:nvSpPr>
        <p:spPr>
          <a:xfrm>
            <a:off x="1352550" y="4217985"/>
            <a:ext cx="10533063" cy="1188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Footer Placeholder 4">
            <a:extLst>
              <a:ext uri="{FF2B5EF4-FFF2-40B4-BE49-F238E27FC236}">
                <a16:creationId xmlns:a16="http://schemas.microsoft.com/office/drawing/2014/main" id="{BF537CD1-2D3C-56D4-3FBA-7820C619C8D1}"/>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err="1"/>
              <a:t>ProBank</a:t>
            </a:r>
            <a:r>
              <a:rPr lang="en-US"/>
              <a:t> Education Services</a:t>
            </a:r>
            <a:endParaRPr lang="en-US" noProof="0"/>
          </a:p>
        </p:txBody>
      </p:sp>
      <p:sp>
        <p:nvSpPr>
          <p:cNvPr id="16" name="Slide Number Placeholder 5">
            <a:extLst>
              <a:ext uri="{FF2B5EF4-FFF2-40B4-BE49-F238E27FC236}">
                <a16:creationId xmlns:a16="http://schemas.microsoft.com/office/drawing/2014/main" id="{9DA5FFFE-3BBD-5D54-603D-579C2A6A439C}"/>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Tree>
    <p:extLst>
      <p:ext uri="{BB962C8B-B14F-4D97-AF65-F5344CB8AC3E}">
        <p14:creationId xmlns:p14="http://schemas.microsoft.com/office/powerpoint/2010/main" val="1770086624"/>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Ordered list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3AFEC-8737-007E-D1B3-D0688223275B}"/>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6" name="Text Placeholder 6">
            <a:extLst>
              <a:ext uri="{FF2B5EF4-FFF2-40B4-BE49-F238E27FC236}">
                <a16:creationId xmlns:a16="http://schemas.microsoft.com/office/drawing/2014/main" id="{EFAA178C-2370-23EB-A3DB-5D6550D9873F}"/>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8" name="Text Placeholder 7">
            <a:extLst>
              <a:ext uri="{FF2B5EF4-FFF2-40B4-BE49-F238E27FC236}">
                <a16:creationId xmlns:a16="http://schemas.microsoft.com/office/drawing/2014/main" id="{40B25028-743B-B24C-5195-C53613817F29}"/>
              </a:ext>
            </a:extLst>
          </p:cNvPr>
          <p:cNvSpPr>
            <a:spLocks noGrp="1"/>
          </p:cNvSpPr>
          <p:nvPr>
            <p:ph type="body" sz="quarter" idx="14" hasCustomPrompt="1"/>
          </p:nvPr>
        </p:nvSpPr>
        <p:spPr>
          <a:xfrm>
            <a:off x="306388" y="2012973"/>
            <a:ext cx="540000" cy="540000"/>
          </a:xfrm>
        </p:spPr>
        <p:txBody>
          <a:bodyPr/>
          <a:lstStyle>
            <a:lvl1pPr marL="0" indent="0" algn="ctr">
              <a:buNone/>
              <a:defRPr sz="3600" b="1">
                <a:solidFill>
                  <a:schemeClr val="bg1">
                    <a:lumMod val="85000"/>
                  </a:schemeClr>
                </a:solidFill>
              </a:defRPr>
            </a:lvl1pPr>
          </a:lstStyle>
          <a:p>
            <a:pPr lvl="0"/>
            <a:r>
              <a:rPr lang="en-US" noProof="0"/>
              <a:t>1</a:t>
            </a:r>
          </a:p>
        </p:txBody>
      </p:sp>
      <p:sp>
        <p:nvSpPr>
          <p:cNvPr id="10" name="Text Placeholder 9">
            <a:extLst>
              <a:ext uri="{FF2B5EF4-FFF2-40B4-BE49-F238E27FC236}">
                <a16:creationId xmlns:a16="http://schemas.microsoft.com/office/drawing/2014/main" id="{2DBDBDFB-B313-DE0C-369A-35587F2563D4}"/>
              </a:ext>
            </a:extLst>
          </p:cNvPr>
          <p:cNvSpPr>
            <a:spLocks noGrp="1"/>
          </p:cNvSpPr>
          <p:nvPr>
            <p:ph type="body" sz="quarter" idx="15"/>
          </p:nvPr>
        </p:nvSpPr>
        <p:spPr>
          <a:xfrm>
            <a:off x="576388" y="2260888"/>
            <a:ext cx="316865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1" name="Text Placeholder 7">
            <a:extLst>
              <a:ext uri="{FF2B5EF4-FFF2-40B4-BE49-F238E27FC236}">
                <a16:creationId xmlns:a16="http://schemas.microsoft.com/office/drawing/2014/main" id="{E649F75F-0960-5492-7258-E7FE8A55DC52}"/>
              </a:ext>
            </a:extLst>
          </p:cNvPr>
          <p:cNvSpPr>
            <a:spLocks noGrp="1"/>
          </p:cNvSpPr>
          <p:nvPr>
            <p:ph type="body" sz="quarter" idx="16" hasCustomPrompt="1"/>
          </p:nvPr>
        </p:nvSpPr>
        <p:spPr>
          <a:xfrm>
            <a:off x="4376675" y="2012973"/>
            <a:ext cx="540000" cy="540000"/>
          </a:xfrm>
        </p:spPr>
        <p:txBody>
          <a:bodyPr/>
          <a:lstStyle>
            <a:lvl1pPr marL="0" indent="0" algn="ctr">
              <a:buNone/>
              <a:defRPr sz="3600" b="1">
                <a:solidFill>
                  <a:schemeClr val="bg1">
                    <a:lumMod val="85000"/>
                  </a:schemeClr>
                </a:solidFill>
              </a:defRPr>
            </a:lvl1pPr>
          </a:lstStyle>
          <a:p>
            <a:pPr lvl="0"/>
            <a:r>
              <a:rPr lang="en-US" noProof="0"/>
              <a:t>2</a:t>
            </a:r>
          </a:p>
        </p:txBody>
      </p:sp>
      <p:sp>
        <p:nvSpPr>
          <p:cNvPr id="12" name="Text Placeholder 9">
            <a:extLst>
              <a:ext uri="{FF2B5EF4-FFF2-40B4-BE49-F238E27FC236}">
                <a16:creationId xmlns:a16="http://schemas.microsoft.com/office/drawing/2014/main" id="{2ABE1E9B-1459-2F2F-5C96-E736FE6D3C0F}"/>
              </a:ext>
            </a:extLst>
          </p:cNvPr>
          <p:cNvSpPr>
            <a:spLocks noGrp="1"/>
          </p:cNvSpPr>
          <p:nvPr>
            <p:ph type="body" sz="quarter" idx="17"/>
          </p:nvPr>
        </p:nvSpPr>
        <p:spPr>
          <a:xfrm>
            <a:off x="4646675" y="2260888"/>
            <a:ext cx="316865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3" name="Text Placeholder 7">
            <a:extLst>
              <a:ext uri="{FF2B5EF4-FFF2-40B4-BE49-F238E27FC236}">
                <a16:creationId xmlns:a16="http://schemas.microsoft.com/office/drawing/2014/main" id="{07C1BBF3-E26F-49A4-6289-785814A8E568}"/>
              </a:ext>
            </a:extLst>
          </p:cNvPr>
          <p:cNvSpPr>
            <a:spLocks noGrp="1"/>
          </p:cNvSpPr>
          <p:nvPr>
            <p:ph type="body" sz="quarter" idx="18" hasCustomPrompt="1"/>
          </p:nvPr>
        </p:nvSpPr>
        <p:spPr>
          <a:xfrm>
            <a:off x="8446962" y="2012973"/>
            <a:ext cx="540000" cy="540000"/>
          </a:xfrm>
        </p:spPr>
        <p:txBody>
          <a:bodyPr/>
          <a:lstStyle>
            <a:lvl1pPr marL="0" indent="0" algn="ctr">
              <a:buNone/>
              <a:defRPr sz="3600" b="1">
                <a:solidFill>
                  <a:schemeClr val="bg1">
                    <a:lumMod val="85000"/>
                  </a:schemeClr>
                </a:solidFill>
              </a:defRPr>
            </a:lvl1pPr>
          </a:lstStyle>
          <a:p>
            <a:pPr lvl="0"/>
            <a:r>
              <a:rPr lang="en-US" noProof="0"/>
              <a:t>3</a:t>
            </a:r>
          </a:p>
        </p:txBody>
      </p:sp>
      <p:sp>
        <p:nvSpPr>
          <p:cNvPr id="14" name="Text Placeholder 9">
            <a:extLst>
              <a:ext uri="{FF2B5EF4-FFF2-40B4-BE49-F238E27FC236}">
                <a16:creationId xmlns:a16="http://schemas.microsoft.com/office/drawing/2014/main" id="{89845BA4-2F30-CA38-85C5-A7B4C1515260}"/>
              </a:ext>
            </a:extLst>
          </p:cNvPr>
          <p:cNvSpPr>
            <a:spLocks noGrp="1"/>
          </p:cNvSpPr>
          <p:nvPr>
            <p:ph type="body" sz="quarter" idx="19"/>
          </p:nvPr>
        </p:nvSpPr>
        <p:spPr>
          <a:xfrm>
            <a:off x="8716962" y="2260888"/>
            <a:ext cx="316865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8" name="Text Placeholder 8">
            <a:extLst>
              <a:ext uri="{FF2B5EF4-FFF2-40B4-BE49-F238E27FC236}">
                <a16:creationId xmlns:a16="http://schemas.microsoft.com/office/drawing/2014/main" id="{45F984E0-3C52-FFDB-29D4-E7DEB2EC1FF2}"/>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20" name="Text Placeholder 19">
            <a:extLst>
              <a:ext uri="{FF2B5EF4-FFF2-40B4-BE49-F238E27FC236}">
                <a16:creationId xmlns:a16="http://schemas.microsoft.com/office/drawing/2014/main" id="{A0DF0C5E-709A-1BB3-74E1-23EB36383ABB}"/>
              </a:ext>
            </a:extLst>
          </p:cNvPr>
          <p:cNvSpPr>
            <a:spLocks noGrp="1"/>
          </p:cNvSpPr>
          <p:nvPr>
            <p:ph type="body" sz="quarter" idx="24"/>
          </p:nvPr>
        </p:nvSpPr>
        <p:spPr>
          <a:xfrm>
            <a:off x="576263" y="2614613"/>
            <a:ext cx="316865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21" name="Text Placeholder 19">
            <a:extLst>
              <a:ext uri="{FF2B5EF4-FFF2-40B4-BE49-F238E27FC236}">
                <a16:creationId xmlns:a16="http://schemas.microsoft.com/office/drawing/2014/main" id="{50B34255-BA60-D0F3-01B2-7B05D265DE0B}"/>
              </a:ext>
            </a:extLst>
          </p:cNvPr>
          <p:cNvSpPr>
            <a:spLocks noGrp="1"/>
          </p:cNvSpPr>
          <p:nvPr>
            <p:ph type="body" sz="quarter" idx="25"/>
          </p:nvPr>
        </p:nvSpPr>
        <p:spPr>
          <a:xfrm>
            <a:off x="4646675" y="2614613"/>
            <a:ext cx="316865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22" name="Text Placeholder 19">
            <a:extLst>
              <a:ext uri="{FF2B5EF4-FFF2-40B4-BE49-F238E27FC236}">
                <a16:creationId xmlns:a16="http://schemas.microsoft.com/office/drawing/2014/main" id="{A7E0DA2C-36AC-BCED-5B60-2571A9D79FB3}"/>
              </a:ext>
            </a:extLst>
          </p:cNvPr>
          <p:cNvSpPr>
            <a:spLocks noGrp="1"/>
          </p:cNvSpPr>
          <p:nvPr>
            <p:ph type="body" sz="quarter" idx="26"/>
          </p:nvPr>
        </p:nvSpPr>
        <p:spPr>
          <a:xfrm>
            <a:off x="8716962" y="2614613"/>
            <a:ext cx="316865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7" name="TextBox 6">
            <a:extLst>
              <a:ext uri="{FF2B5EF4-FFF2-40B4-BE49-F238E27FC236}">
                <a16:creationId xmlns:a16="http://schemas.microsoft.com/office/drawing/2014/main" id="{1248B4AF-A790-625F-68C9-574E05D20574}"/>
              </a:ext>
            </a:extLst>
          </p:cNvPr>
          <p:cNvSpPr txBox="1"/>
          <p:nvPr userDrawn="1"/>
        </p:nvSpPr>
        <p:spPr>
          <a:xfrm>
            <a:off x="-1828800" y="2827381"/>
            <a:ext cx="1694046" cy="584775"/>
          </a:xfrm>
          <a:prstGeom prst="rect">
            <a:avLst/>
          </a:prstGeom>
          <a:noFill/>
        </p:spPr>
        <p:txBody>
          <a:bodyPr wrap="square" rtlCol="0">
            <a:spAutoFit/>
          </a:bodyPr>
          <a:lstStyle/>
          <a:p>
            <a:r>
              <a:rPr lang="en-US" sz="800" noProof="0"/>
              <a:t>NOTE: Adjust the vertical dividers to match the height of your text content (making sure all are of a consistent height).</a:t>
            </a:r>
          </a:p>
        </p:txBody>
      </p:sp>
      <p:sp>
        <p:nvSpPr>
          <p:cNvPr id="9" name="Footer Placeholder 4">
            <a:extLst>
              <a:ext uri="{FF2B5EF4-FFF2-40B4-BE49-F238E27FC236}">
                <a16:creationId xmlns:a16="http://schemas.microsoft.com/office/drawing/2014/main" id="{DA37A3DC-6F95-5C1B-9DE5-AFA6760C4104}"/>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err="1"/>
              <a:t>ProBank</a:t>
            </a:r>
            <a:r>
              <a:rPr lang="en-US"/>
              <a:t> Education Services</a:t>
            </a:r>
            <a:endParaRPr lang="en-US" noProof="0"/>
          </a:p>
        </p:txBody>
      </p:sp>
      <p:sp>
        <p:nvSpPr>
          <p:cNvPr id="15" name="Slide Number Placeholder 5">
            <a:extLst>
              <a:ext uri="{FF2B5EF4-FFF2-40B4-BE49-F238E27FC236}">
                <a16:creationId xmlns:a16="http://schemas.microsoft.com/office/drawing/2014/main" id="{B95E9921-7F3E-B3AF-DE54-FCFCBEC3FB74}"/>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Tree>
    <p:extLst>
      <p:ext uri="{BB962C8B-B14F-4D97-AF65-F5344CB8AC3E}">
        <p14:creationId xmlns:p14="http://schemas.microsoft.com/office/powerpoint/2010/main" val="3769247966"/>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Ordered list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3AFEC-8737-007E-D1B3-D0688223275B}"/>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6" name="Text Placeholder 6">
            <a:extLst>
              <a:ext uri="{FF2B5EF4-FFF2-40B4-BE49-F238E27FC236}">
                <a16:creationId xmlns:a16="http://schemas.microsoft.com/office/drawing/2014/main" id="{EFAA178C-2370-23EB-A3DB-5D6550D9873F}"/>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8" name="Text Placeholder 7">
            <a:extLst>
              <a:ext uri="{FF2B5EF4-FFF2-40B4-BE49-F238E27FC236}">
                <a16:creationId xmlns:a16="http://schemas.microsoft.com/office/drawing/2014/main" id="{40B25028-743B-B24C-5195-C53613817F29}"/>
              </a:ext>
            </a:extLst>
          </p:cNvPr>
          <p:cNvSpPr>
            <a:spLocks noGrp="1"/>
          </p:cNvSpPr>
          <p:nvPr>
            <p:ph type="body" sz="quarter" idx="14" hasCustomPrompt="1"/>
          </p:nvPr>
        </p:nvSpPr>
        <p:spPr>
          <a:xfrm>
            <a:off x="306388" y="2012973"/>
            <a:ext cx="540000" cy="540000"/>
          </a:xfrm>
        </p:spPr>
        <p:txBody>
          <a:bodyPr/>
          <a:lstStyle>
            <a:lvl1pPr marL="0" indent="0" algn="ctr">
              <a:buNone/>
              <a:defRPr sz="3600" b="1">
                <a:solidFill>
                  <a:schemeClr val="bg1">
                    <a:lumMod val="85000"/>
                  </a:schemeClr>
                </a:solidFill>
              </a:defRPr>
            </a:lvl1pPr>
          </a:lstStyle>
          <a:p>
            <a:pPr lvl="0"/>
            <a:r>
              <a:rPr lang="en-US" noProof="0"/>
              <a:t>1</a:t>
            </a:r>
          </a:p>
        </p:txBody>
      </p:sp>
      <p:sp>
        <p:nvSpPr>
          <p:cNvPr id="10" name="Text Placeholder 9">
            <a:extLst>
              <a:ext uri="{FF2B5EF4-FFF2-40B4-BE49-F238E27FC236}">
                <a16:creationId xmlns:a16="http://schemas.microsoft.com/office/drawing/2014/main" id="{2DBDBDFB-B313-DE0C-369A-35587F2563D4}"/>
              </a:ext>
            </a:extLst>
          </p:cNvPr>
          <p:cNvSpPr>
            <a:spLocks noGrp="1"/>
          </p:cNvSpPr>
          <p:nvPr>
            <p:ph type="body" sz="quarter" idx="15"/>
          </p:nvPr>
        </p:nvSpPr>
        <p:spPr>
          <a:xfrm>
            <a:off x="576388" y="2260888"/>
            <a:ext cx="216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1" name="Text Placeholder 7">
            <a:extLst>
              <a:ext uri="{FF2B5EF4-FFF2-40B4-BE49-F238E27FC236}">
                <a16:creationId xmlns:a16="http://schemas.microsoft.com/office/drawing/2014/main" id="{E649F75F-0960-5492-7258-E7FE8A55DC52}"/>
              </a:ext>
            </a:extLst>
          </p:cNvPr>
          <p:cNvSpPr>
            <a:spLocks noGrp="1"/>
          </p:cNvSpPr>
          <p:nvPr>
            <p:ph type="body" sz="quarter" idx="16" hasCustomPrompt="1"/>
          </p:nvPr>
        </p:nvSpPr>
        <p:spPr>
          <a:xfrm>
            <a:off x="3358495" y="2012973"/>
            <a:ext cx="540000" cy="540000"/>
          </a:xfrm>
        </p:spPr>
        <p:txBody>
          <a:bodyPr/>
          <a:lstStyle>
            <a:lvl1pPr marL="0" indent="0" algn="ctr">
              <a:buNone/>
              <a:defRPr sz="3600" b="1">
                <a:solidFill>
                  <a:schemeClr val="bg1">
                    <a:lumMod val="85000"/>
                  </a:schemeClr>
                </a:solidFill>
              </a:defRPr>
            </a:lvl1pPr>
          </a:lstStyle>
          <a:p>
            <a:pPr lvl="0"/>
            <a:r>
              <a:rPr lang="en-US" noProof="0"/>
              <a:t>2</a:t>
            </a:r>
          </a:p>
        </p:txBody>
      </p:sp>
      <p:sp>
        <p:nvSpPr>
          <p:cNvPr id="12" name="Text Placeholder 9">
            <a:extLst>
              <a:ext uri="{FF2B5EF4-FFF2-40B4-BE49-F238E27FC236}">
                <a16:creationId xmlns:a16="http://schemas.microsoft.com/office/drawing/2014/main" id="{2ABE1E9B-1459-2F2F-5C96-E736FE6D3C0F}"/>
              </a:ext>
            </a:extLst>
          </p:cNvPr>
          <p:cNvSpPr>
            <a:spLocks noGrp="1"/>
          </p:cNvSpPr>
          <p:nvPr>
            <p:ph type="body" sz="quarter" idx="17"/>
          </p:nvPr>
        </p:nvSpPr>
        <p:spPr>
          <a:xfrm>
            <a:off x="3628495" y="2260888"/>
            <a:ext cx="216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3" name="Text Placeholder 7">
            <a:extLst>
              <a:ext uri="{FF2B5EF4-FFF2-40B4-BE49-F238E27FC236}">
                <a16:creationId xmlns:a16="http://schemas.microsoft.com/office/drawing/2014/main" id="{07C1BBF3-E26F-49A4-6289-785814A8E568}"/>
              </a:ext>
            </a:extLst>
          </p:cNvPr>
          <p:cNvSpPr>
            <a:spLocks noGrp="1"/>
          </p:cNvSpPr>
          <p:nvPr>
            <p:ph type="body" sz="quarter" idx="18" hasCustomPrompt="1"/>
          </p:nvPr>
        </p:nvSpPr>
        <p:spPr>
          <a:xfrm>
            <a:off x="6404957" y="2012973"/>
            <a:ext cx="540000" cy="540000"/>
          </a:xfrm>
        </p:spPr>
        <p:txBody>
          <a:bodyPr/>
          <a:lstStyle>
            <a:lvl1pPr marL="0" indent="0" algn="ctr">
              <a:buNone/>
              <a:defRPr sz="3600" b="1">
                <a:solidFill>
                  <a:schemeClr val="bg1">
                    <a:lumMod val="85000"/>
                  </a:schemeClr>
                </a:solidFill>
              </a:defRPr>
            </a:lvl1pPr>
          </a:lstStyle>
          <a:p>
            <a:pPr lvl="0"/>
            <a:r>
              <a:rPr lang="en-US" noProof="0"/>
              <a:t>3</a:t>
            </a:r>
          </a:p>
        </p:txBody>
      </p:sp>
      <p:sp>
        <p:nvSpPr>
          <p:cNvPr id="14" name="Text Placeholder 9">
            <a:extLst>
              <a:ext uri="{FF2B5EF4-FFF2-40B4-BE49-F238E27FC236}">
                <a16:creationId xmlns:a16="http://schemas.microsoft.com/office/drawing/2014/main" id="{89845BA4-2F30-CA38-85C5-A7B4C1515260}"/>
              </a:ext>
            </a:extLst>
          </p:cNvPr>
          <p:cNvSpPr>
            <a:spLocks noGrp="1"/>
          </p:cNvSpPr>
          <p:nvPr>
            <p:ph type="body" sz="quarter" idx="19"/>
          </p:nvPr>
        </p:nvSpPr>
        <p:spPr>
          <a:xfrm>
            <a:off x="6674957" y="2260888"/>
            <a:ext cx="216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8" name="Text Placeholder 8">
            <a:extLst>
              <a:ext uri="{FF2B5EF4-FFF2-40B4-BE49-F238E27FC236}">
                <a16:creationId xmlns:a16="http://schemas.microsoft.com/office/drawing/2014/main" id="{45F984E0-3C52-FFDB-29D4-E7DEB2EC1FF2}"/>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20" name="Text Placeholder 19">
            <a:extLst>
              <a:ext uri="{FF2B5EF4-FFF2-40B4-BE49-F238E27FC236}">
                <a16:creationId xmlns:a16="http://schemas.microsoft.com/office/drawing/2014/main" id="{A0DF0C5E-709A-1BB3-74E1-23EB36383ABB}"/>
              </a:ext>
            </a:extLst>
          </p:cNvPr>
          <p:cNvSpPr>
            <a:spLocks noGrp="1"/>
          </p:cNvSpPr>
          <p:nvPr>
            <p:ph type="body" sz="quarter" idx="24"/>
          </p:nvPr>
        </p:nvSpPr>
        <p:spPr>
          <a:xfrm>
            <a:off x="576263" y="2614613"/>
            <a:ext cx="216000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21" name="Text Placeholder 19">
            <a:extLst>
              <a:ext uri="{FF2B5EF4-FFF2-40B4-BE49-F238E27FC236}">
                <a16:creationId xmlns:a16="http://schemas.microsoft.com/office/drawing/2014/main" id="{50B34255-BA60-D0F3-01B2-7B05D265DE0B}"/>
              </a:ext>
            </a:extLst>
          </p:cNvPr>
          <p:cNvSpPr>
            <a:spLocks noGrp="1"/>
          </p:cNvSpPr>
          <p:nvPr>
            <p:ph type="body" sz="quarter" idx="25"/>
          </p:nvPr>
        </p:nvSpPr>
        <p:spPr>
          <a:xfrm>
            <a:off x="3628495" y="2614613"/>
            <a:ext cx="216000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22" name="Text Placeholder 19">
            <a:extLst>
              <a:ext uri="{FF2B5EF4-FFF2-40B4-BE49-F238E27FC236}">
                <a16:creationId xmlns:a16="http://schemas.microsoft.com/office/drawing/2014/main" id="{A7E0DA2C-36AC-BCED-5B60-2571A9D79FB3}"/>
              </a:ext>
            </a:extLst>
          </p:cNvPr>
          <p:cNvSpPr>
            <a:spLocks noGrp="1"/>
          </p:cNvSpPr>
          <p:nvPr>
            <p:ph type="body" sz="quarter" idx="26"/>
          </p:nvPr>
        </p:nvSpPr>
        <p:spPr>
          <a:xfrm>
            <a:off x="6680727" y="2614613"/>
            <a:ext cx="216000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7" name="Text Placeholder 7">
            <a:extLst>
              <a:ext uri="{FF2B5EF4-FFF2-40B4-BE49-F238E27FC236}">
                <a16:creationId xmlns:a16="http://schemas.microsoft.com/office/drawing/2014/main" id="{1E74ED91-6808-A1BF-4CBF-6BC9BA66F8BE}"/>
              </a:ext>
            </a:extLst>
          </p:cNvPr>
          <p:cNvSpPr>
            <a:spLocks noGrp="1"/>
          </p:cNvSpPr>
          <p:nvPr>
            <p:ph type="body" sz="quarter" idx="27" hasCustomPrompt="1"/>
          </p:nvPr>
        </p:nvSpPr>
        <p:spPr>
          <a:xfrm>
            <a:off x="9462960" y="2012973"/>
            <a:ext cx="540000" cy="540000"/>
          </a:xfrm>
        </p:spPr>
        <p:txBody>
          <a:bodyPr/>
          <a:lstStyle>
            <a:lvl1pPr marL="0" indent="0" algn="ctr">
              <a:buNone/>
              <a:defRPr sz="3600" b="1">
                <a:solidFill>
                  <a:schemeClr val="bg1">
                    <a:lumMod val="85000"/>
                  </a:schemeClr>
                </a:solidFill>
              </a:defRPr>
            </a:lvl1pPr>
          </a:lstStyle>
          <a:p>
            <a:pPr lvl="0"/>
            <a:r>
              <a:rPr lang="en-US" noProof="0"/>
              <a:t>4</a:t>
            </a:r>
          </a:p>
        </p:txBody>
      </p:sp>
      <p:sp>
        <p:nvSpPr>
          <p:cNvPr id="9" name="Text Placeholder 9">
            <a:extLst>
              <a:ext uri="{FF2B5EF4-FFF2-40B4-BE49-F238E27FC236}">
                <a16:creationId xmlns:a16="http://schemas.microsoft.com/office/drawing/2014/main" id="{CBD0D9DB-F289-9386-5914-D76789371C20}"/>
              </a:ext>
            </a:extLst>
          </p:cNvPr>
          <p:cNvSpPr>
            <a:spLocks noGrp="1"/>
          </p:cNvSpPr>
          <p:nvPr>
            <p:ph type="body" sz="quarter" idx="28"/>
          </p:nvPr>
        </p:nvSpPr>
        <p:spPr>
          <a:xfrm>
            <a:off x="9732960" y="2260888"/>
            <a:ext cx="216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5" name="Text Placeholder 19">
            <a:extLst>
              <a:ext uri="{FF2B5EF4-FFF2-40B4-BE49-F238E27FC236}">
                <a16:creationId xmlns:a16="http://schemas.microsoft.com/office/drawing/2014/main" id="{87EEBF8A-F558-AE22-D4E6-B5D5CDBB40A4}"/>
              </a:ext>
            </a:extLst>
          </p:cNvPr>
          <p:cNvSpPr>
            <a:spLocks noGrp="1"/>
          </p:cNvSpPr>
          <p:nvPr>
            <p:ph type="body" sz="quarter" idx="29"/>
          </p:nvPr>
        </p:nvSpPr>
        <p:spPr>
          <a:xfrm>
            <a:off x="9732960" y="2614613"/>
            <a:ext cx="216000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16" name="TextBox 15">
            <a:extLst>
              <a:ext uri="{FF2B5EF4-FFF2-40B4-BE49-F238E27FC236}">
                <a16:creationId xmlns:a16="http://schemas.microsoft.com/office/drawing/2014/main" id="{06A6C2DE-B1DA-6ED2-65F3-D7B4F2F7B083}"/>
              </a:ext>
            </a:extLst>
          </p:cNvPr>
          <p:cNvSpPr txBox="1"/>
          <p:nvPr userDrawn="1"/>
        </p:nvSpPr>
        <p:spPr>
          <a:xfrm>
            <a:off x="-1828800" y="2827381"/>
            <a:ext cx="1694046" cy="584775"/>
          </a:xfrm>
          <a:prstGeom prst="rect">
            <a:avLst/>
          </a:prstGeom>
          <a:noFill/>
        </p:spPr>
        <p:txBody>
          <a:bodyPr wrap="square" rtlCol="0">
            <a:spAutoFit/>
          </a:bodyPr>
          <a:lstStyle/>
          <a:p>
            <a:r>
              <a:rPr lang="en-US" sz="800" noProof="0"/>
              <a:t>NOTE: Adjust the vertical dividers to match the height of your text content (making sure all are of a consistent height).</a:t>
            </a:r>
          </a:p>
        </p:txBody>
      </p:sp>
      <p:sp>
        <p:nvSpPr>
          <p:cNvPr id="17" name="Footer Placeholder 4">
            <a:extLst>
              <a:ext uri="{FF2B5EF4-FFF2-40B4-BE49-F238E27FC236}">
                <a16:creationId xmlns:a16="http://schemas.microsoft.com/office/drawing/2014/main" id="{6243F8CA-541B-AD28-3075-5382CB908AE1}"/>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err="1"/>
              <a:t>ProBank</a:t>
            </a:r>
            <a:r>
              <a:rPr lang="en-US"/>
              <a:t> Education Services</a:t>
            </a:r>
            <a:endParaRPr lang="en-US" noProof="0"/>
          </a:p>
        </p:txBody>
      </p:sp>
      <p:sp>
        <p:nvSpPr>
          <p:cNvPr id="19" name="Slide Number Placeholder 5">
            <a:extLst>
              <a:ext uri="{FF2B5EF4-FFF2-40B4-BE49-F238E27FC236}">
                <a16:creationId xmlns:a16="http://schemas.microsoft.com/office/drawing/2014/main" id="{772483EF-5F25-BF1E-E3A3-382D15A4EFEB}"/>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Tree>
    <p:extLst>
      <p:ext uri="{BB962C8B-B14F-4D97-AF65-F5344CB8AC3E}">
        <p14:creationId xmlns:p14="http://schemas.microsoft.com/office/powerpoint/2010/main" val="615727509"/>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Ordered list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3AFEC-8737-007E-D1B3-D0688223275B}"/>
              </a:ext>
            </a:extLst>
          </p:cNvPr>
          <p:cNvSpPr>
            <a:spLocks noGrp="1"/>
          </p:cNvSpPr>
          <p:nvPr>
            <p:ph type="title" hasCustomPrompt="1"/>
          </p:nvPr>
        </p:nvSpPr>
        <p:spPr>
          <a:xfrm>
            <a:off x="306000" y="306000"/>
            <a:ext cx="5648397" cy="360000"/>
          </a:xfrm>
        </p:spPr>
        <p:txBody>
          <a:bodyPr anchor="ctr"/>
          <a:lstStyle>
            <a:lvl1pPr>
              <a:defRPr/>
            </a:lvl1pPr>
          </a:lstStyle>
          <a:p>
            <a:r>
              <a:rPr lang="en-US" noProof="0"/>
              <a:t>Title</a:t>
            </a:r>
          </a:p>
        </p:txBody>
      </p:sp>
      <p:sp>
        <p:nvSpPr>
          <p:cNvPr id="6" name="Text Placeholder 6">
            <a:extLst>
              <a:ext uri="{FF2B5EF4-FFF2-40B4-BE49-F238E27FC236}">
                <a16:creationId xmlns:a16="http://schemas.microsoft.com/office/drawing/2014/main" id="{EFAA178C-2370-23EB-A3DB-5D6550D9873F}"/>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8" name="Text Placeholder 7">
            <a:extLst>
              <a:ext uri="{FF2B5EF4-FFF2-40B4-BE49-F238E27FC236}">
                <a16:creationId xmlns:a16="http://schemas.microsoft.com/office/drawing/2014/main" id="{40B25028-743B-B24C-5195-C53613817F29}"/>
              </a:ext>
            </a:extLst>
          </p:cNvPr>
          <p:cNvSpPr>
            <a:spLocks noGrp="1"/>
          </p:cNvSpPr>
          <p:nvPr>
            <p:ph type="body" sz="quarter" idx="14" hasCustomPrompt="1"/>
          </p:nvPr>
        </p:nvSpPr>
        <p:spPr>
          <a:xfrm>
            <a:off x="306388" y="2012973"/>
            <a:ext cx="540000" cy="540000"/>
          </a:xfrm>
        </p:spPr>
        <p:txBody>
          <a:bodyPr/>
          <a:lstStyle>
            <a:lvl1pPr marL="0" indent="0" algn="ctr">
              <a:buNone/>
              <a:defRPr sz="3600" b="1">
                <a:solidFill>
                  <a:schemeClr val="bg1">
                    <a:lumMod val="85000"/>
                  </a:schemeClr>
                </a:solidFill>
              </a:defRPr>
            </a:lvl1pPr>
          </a:lstStyle>
          <a:p>
            <a:pPr lvl="0"/>
            <a:r>
              <a:rPr lang="en-US" noProof="0"/>
              <a:t>1</a:t>
            </a:r>
          </a:p>
        </p:txBody>
      </p:sp>
      <p:sp>
        <p:nvSpPr>
          <p:cNvPr id="10" name="Text Placeholder 9">
            <a:extLst>
              <a:ext uri="{FF2B5EF4-FFF2-40B4-BE49-F238E27FC236}">
                <a16:creationId xmlns:a16="http://schemas.microsoft.com/office/drawing/2014/main" id="{2DBDBDFB-B313-DE0C-369A-35587F2563D4}"/>
              </a:ext>
            </a:extLst>
          </p:cNvPr>
          <p:cNvSpPr>
            <a:spLocks noGrp="1"/>
          </p:cNvSpPr>
          <p:nvPr>
            <p:ph type="body" sz="quarter" idx="15"/>
          </p:nvPr>
        </p:nvSpPr>
        <p:spPr>
          <a:xfrm>
            <a:off x="576388" y="2260888"/>
            <a:ext cx="162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1" name="Text Placeholder 7">
            <a:extLst>
              <a:ext uri="{FF2B5EF4-FFF2-40B4-BE49-F238E27FC236}">
                <a16:creationId xmlns:a16="http://schemas.microsoft.com/office/drawing/2014/main" id="{E649F75F-0960-5492-7258-E7FE8A55DC52}"/>
              </a:ext>
            </a:extLst>
          </p:cNvPr>
          <p:cNvSpPr>
            <a:spLocks noGrp="1"/>
          </p:cNvSpPr>
          <p:nvPr>
            <p:ph type="body" sz="quarter" idx="16" hasCustomPrompt="1"/>
          </p:nvPr>
        </p:nvSpPr>
        <p:spPr>
          <a:xfrm>
            <a:off x="2728600" y="2012973"/>
            <a:ext cx="540000" cy="540000"/>
          </a:xfrm>
        </p:spPr>
        <p:txBody>
          <a:bodyPr/>
          <a:lstStyle>
            <a:lvl1pPr marL="0" indent="0" algn="ctr">
              <a:buNone/>
              <a:defRPr sz="3600" b="1">
                <a:solidFill>
                  <a:schemeClr val="bg1">
                    <a:lumMod val="85000"/>
                  </a:schemeClr>
                </a:solidFill>
              </a:defRPr>
            </a:lvl1pPr>
          </a:lstStyle>
          <a:p>
            <a:pPr lvl="0"/>
            <a:r>
              <a:rPr lang="en-US" noProof="0"/>
              <a:t>2</a:t>
            </a:r>
          </a:p>
        </p:txBody>
      </p:sp>
      <p:sp>
        <p:nvSpPr>
          <p:cNvPr id="12" name="Text Placeholder 9">
            <a:extLst>
              <a:ext uri="{FF2B5EF4-FFF2-40B4-BE49-F238E27FC236}">
                <a16:creationId xmlns:a16="http://schemas.microsoft.com/office/drawing/2014/main" id="{2ABE1E9B-1459-2F2F-5C96-E736FE6D3C0F}"/>
              </a:ext>
            </a:extLst>
          </p:cNvPr>
          <p:cNvSpPr>
            <a:spLocks noGrp="1"/>
          </p:cNvSpPr>
          <p:nvPr>
            <p:ph type="body" sz="quarter" idx="17"/>
          </p:nvPr>
        </p:nvSpPr>
        <p:spPr>
          <a:xfrm>
            <a:off x="2998600" y="2260888"/>
            <a:ext cx="162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3" name="Text Placeholder 7">
            <a:extLst>
              <a:ext uri="{FF2B5EF4-FFF2-40B4-BE49-F238E27FC236}">
                <a16:creationId xmlns:a16="http://schemas.microsoft.com/office/drawing/2014/main" id="{07C1BBF3-E26F-49A4-6289-785814A8E568}"/>
              </a:ext>
            </a:extLst>
          </p:cNvPr>
          <p:cNvSpPr>
            <a:spLocks noGrp="1"/>
          </p:cNvSpPr>
          <p:nvPr>
            <p:ph type="body" sz="quarter" idx="18" hasCustomPrompt="1"/>
          </p:nvPr>
        </p:nvSpPr>
        <p:spPr>
          <a:xfrm>
            <a:off x="5155139" y="2012973"/>
            <a:ext cx="540000" cy="540000"/>
          </a:xfrm>
        </p:spPr>
        <p:txBody>
          <a:bodyPr/>
          <a:lstStyle>
            <a:lvl1pPr marL="0" indent="0" algn="ctr">
              <a:buNone/>
              <a:defRPr sz="3600" b="1">
                <a:solidFill>
                  <a:schemeClr val="bg1">
                    <a:lumMod val="85000"/>
                  </a:schemeClr>
                </a:solidFill>
              </a:defRPr>
            </a:lvl1pPr>
          </a:lstStyle>
          <a:p>
            <a:pPr lvl="0"/>
            <a:r>
              <a:rPr lang="en-US" noProof="0"/>
              <a:t>3</a:t>
            </a:r>
          </a:p>
        </p:txBody>
      </p:sp>
      <p:sp>
        <p:nvSpPr>
          <p:cNvPr id="14" name="Text Placeholder 9">
            <a:extLst>
              <a:ext uri="{FF2B5EF4-FFF2-40B4-BE49-F238E27FC236}">
                <a16:creationId xmlns:a16="http://schemas.microsoft.com/office/drawing/2014/main" id="{89845BA4-2F30-CA38-85C5-A7B4C1515260}"/>
              </a:ext>
            </a:extLst>
          </p:cNvPr>
          <p:cNvSpPr>
            <a:spLocks noGrp="1"/>
          </p:cNvSpPr>
          <p:nvPr>
            <p:ph type="body" sz="quarter" idx="19"/>
          </p:nvPr>
        </p:nvSpPr>
        <p:spPr>
          <a:xfrm>
            <a:off x="5425139" y="2260888"/>
            <a:ext cx="162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8" name="Text Placeholder 8">
            <a:extLst>
              <a:ext uri="{FF2B5EF4-FFF2-40B4-BE49-F238E27FC236}">
                <a16:creationId xmlns:a16="http://schemas.microsoft.com/office/drawing/2014/main" id="{45F984E0-3C52-FFDB-29D4-E7DEB2EC1FF2}"/>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20" name="Text Placeholder 19">
            <a:extLst>
              <a:ext uri="{FF2B5EF4-FFF2-40B4-BE49-F238E27FC236}">
                <a16:creationId xmlns:a16="http://schemas.microsoft.com/office/drawing/2014/main" id="{A0DF0C5E-709A-1BB3-74E1-23EB36383ABB}"/>
              </a:ext>
            </a:extLst>
          </p:cNvPr>
          <p:cNvSpPr>
            <a:spLocks noGrp="1"/>
          </p:cNvSpPr>
          <p:nvPr>
            <p:ph type="body" sz="quarter" idx="24"/>
          </p:nvPr>
        </p:nvSpPr>
        <p:spPr>
          <a:xfrm>
            <a:off x="576263" y="2614613"/>
            <a:ext cx="162000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21" name="Text Placeholder 19">
            <a:extLst>
              <a:ext uri="{FF2B5EF4-FFF2-40B4-BE49-F238E27FC236}">
                <a16:creationId xmlns:a16="http://schemas.microsoft.com/office/drawing/2014/main" id="{50B34255-BA60-D0F3-01B2-7B05D265DE0B}"/>
              </a:ext>
            </a:extLst>
          </p:cNvPr>
          <p:cNvSpPr>
            <a:spLocks noGrp="1"/>
          </p:cNvSpPr>
          <p:nvPr>
            <p:ph type="body" sz="quarter" idx="25"/>
          </p:nvPr>
        </p:nvSpPr>
        <p:spPr>
          <a:xfrm>
            <a:off x="2998600" y="2614613"/>
            <a:ext cx="162000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22" name="Text Placeholder 19">
            <a:extLst>
              <a:ext uri="{FF2B5EF4-FFF2-40B4-BE49-F238E27FC236}">
                <a16:creationId xmlns:a16="http://schemas.microsoft.com/office/drawing/2014/main" id="{A7E0DA2C-36AC-BCED-5B60-2571A9D79FB3}"/>
              </a:ext>
            </a:extLst>
          </p:cNvPr>
          <p:cNvSpPr>
            <a:spLocks noGrp="1"/>
          </p:cNvSpPr>
          <p:nvPr>
            <p:ph type="body" sz="quarter" idx="26"/>
          </p:nvPr>
        </p:nvSpPr>
        <p:spPr>
          <a:xfrm>
            <a:off x="5420937" y="2614613"/>
            <a:ext cx="162000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7" name="Text Placeholder 7">
            <a:extLst>
              <a:ext uri="{FF2B5EF4-FFF2-40B4-BE49-F238E27FC236}">
                <a16:creationId xmlns:a16="http://schemas.microsoft.com/office/drawing/2014/main" id="{1E74ED91-6808-A1BF-4CBF-6BC9BA66F8BE}"/>
              </a:ext>
            </a:extLst>
          </p:cNvPr>
          <p:cNvSpPr>
            <a:spLocks noGrp="1"/>
          </p:cNvSpPr>
          <p:nvPr>
            <p:ph type="body" sz="quarter" idx="27" hasCustomPrompt="1"/>
          </p:nvPr>
        </p:nvSpPr>
        <p:spPr>
          <a:xfrm>
            <a:off x="7569073" y="2012973"/>
            <a:ext cx="540000" cy="540000"/>
          </a:xfrm>
        </p:spPr>
        <p:txBody>
          <a:bodyPr/>
          <a:lstStyle>
            <a:lvl1pPr marL="0" indent="0" algn="ctr">
              <a:buNone/>
              <a:defRPr sz="3600" b="1">
                <a:solidFill>
                  <a:schemeClr val="bg1">
                    <a:lumMod val="85000"/>
                  </a:schemeClr>
                </a:solidFill>
              </a:defRPr>
            </a:lvl1pPr>
          </a:lstStyle>
          <a:p>
            <a:pPr lvl="0"/>
            <a:r>
              <a:rPr lang="en-US" noProof="0"/>
              <a:t>4</a:t>
            </a:r>
          </a:p>
        </p:txBody>
      </p:sp>
      <p:sp>
        <p:nvSpPr>
          <p:cNvPr id="9" name="Text Placeholder 9">
            <a:extLst>
              <a:ext uri="{FF2B5EF4-FFF2-40B4-BE49-F238E27FC236}">
                <a16:creationId xmlns:a16="http://schemas.microsoft.com/office/drawing/2014/main" id="{CBD0D9DB-F289-9386-5914-D76789371C20}"/>
              </a:ext>
            </a:extLst>
          </p:cNvPr>
          <p:cNvSpPr>
            <a:spLocks noGrp="1"/>
          </p:cNvSpPr>
          <p:nvPr>
            <p:ph type="body" sz="quarter" idx="28"/>
          </p:nvPr>
        </p:nvSpPr>
        <p:spPr>
          <a:xfrm>
            <a:off x="7839073" y="2260888"/>
            <a:ext cx="162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5" name="Text Placeholder 19">
            <a:extLst>
              <a:ext uri="{FF2B5EF4-FFF2-40B4-BE49-F238E27FC236}">
                <a16:creationId xmlns:a16="http://schemas.microsoft.com/office/drawing/2014/main" id="{87EEBF8A-F558-AE22-D4E6-B5D5CDBB40A4}"/>
              </a:ext>
            </a:extLst>
          </p:cNvPr>
          <p:cNvSpPr>
            <a:spLocks noGrp="1"/>
          </p:cNvSpPr>
          <p:nvPr>
            <p:ph type="body" sz="quarter" idx="29"/>
          </p:nvPr>
        </p:nvSpPr>
        <p:spPr>
          <a:xfrm>
            <a:off x="7843274" y="2614613"/>
            <a:ext cx="162000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16" name="Text Placeholder 7">
            <a:extLst>
              <a:ext uri="{FF2B5EF4-FFF2-40B4-BE49-F238E27FC236}">
                <a16:creationId xmlns:a16="http://schemas.microsoft.com/office/drawing/2014/main" id="{7E1143B7-8C08-7715-B222-285F3D11245F}"/>
              </a:ext>
            </a:extLst>
          </p:cNvPr>
          <p:cNvSpPr>
            <a:spLocks noGrp="1"/>
          </p:cNvSpPr>
          <p:nvPr>
            <p:ph type="body" sz="quarter" idx="30" hasCustomPrompt="1"/>
          </p:nvPr>
        </p:nvSpPr>
        <p:spPr>
          <a:xfrm>
            <a:off x="9995612" y="2012973"/>
            <a:ext cx="540000" cy="540000"/>
          </a:xfrm>
        </p:spPr>
        <p:txBody>
          <a:bodyPr/>
          <a:lstStyle>
            <a:lvl1pPr marL="0" indent="0" algn="ctr">
              <a:buNone/>
              <a:defRPr sz="3600" b="1">
                <a:solidFill>
                  <a:schemeClr val="bg1">
                    <a:lumMod val="85000"/>
                  </a:schemeClr>
                </a:solidFill>
              </a:defRPr>
            </a:lvl1pPr>
          </a:lstStyle>
          <a:p>
            <a:pPr lvl="0"/>
            <a:r>
              <a:rPr lang="en-US" noProof="0"/>
              <a:t>5</a:t>
            </a:r>
          </a:p>
        </p:txBody>
      </p:sp>
      <p:sp>
        <p:nvSpPr>
          <p:cNvPr id="17" name="Text Placeholder 9">
            <a:extLst>
              <a:ext uri="{FF2B5EF4-FFF2-40B4-BE49-F238E27FC236}">
                <a16:creationId xmlns:a16="http://schemas.microsoft.com/office/drawing/2014/main" id="{896973EE-B874-C807-05A2-E788AB572CD4}"/>
              </a:ext>
            </a:extLst>
          </p:cNvPr>
          <p:cNvSpPr>
            <a:spLocks noGrp="1"/>
          </p:cNvSpPr>
          <p:nvPr>
            <p:ph type="body" sz="quarter" idx="31"/>
          </p:nvPr>
        </p:nvSpPr>
        <p:spPr>
          <a:xfrm>
            <a:off x="10265612" y="2260888"/>
            <a:ext cx="162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9" name="Text Placeholder 19">
            <a:extLst>
              <a:ext uri="{FF2B5EF4-FFF2-40B4-BE49-F238E27FC236}">
                <a16:creationId xmlns:a16="http://schemas.microsoft.com/office/drawing/2014/main" id="{E75EA8CC-4B36-0979-00D7-D98C0378C33F}"/>
              </a:ext>
            </a:extLst>
          </p:cNvPr>
          <p:cNvSpPr>
            <a:spLocks noGrp="1"/>
          </p:cNvSpPr>
          <p:nvPr>
            <p:ph type="body" sz="quarter" idx="32"/>
          </p:nvPr>
        </p:nvSpPr>
        <p:spPr>
          <a:xfrm>
            <a:off x="10265612" y="2614613"/>
            <a:ext cx="162000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23" name="TextBox 22">
            <a:extLst>
              <a:ext uri="{FF2B5EF4-FFF2-40B4-BE49-F238E27FC236}">
                <a16:creationId xmlns:a16="http://schemas.microsoft.com/office/drawing/2014/main" id="{B4398626-6D16-799D-FDFC-F0CE622468F8}"/>
              </a:ext>
            </a:extLst>
          </p:cNvPr>
          <p:cNvSpPr txBox="1"/>
          <p:nvPr userDrawn="1"/>
        </p:nvSpPr>
        <p:spPr>
          <a:xfrm>
            <a:off x="-1828800" y="2827381"/>
            <a:ext cx="1694046" cy="584775"/>
          </a:xfrm>
          <a:prstGeom prst="rect">
            <a:avLst/>
          </a:prstGeom>
          <a:noFill/>
        </p:spPr>
        <p:txBody>
          <a:bodyPr wrap="square" rtlCol="0">
            <a:spAutoFit/>
          </a:bodyPr>
          <a:lstStyle/>
          <a:p>
            <a:r>
              <a:rPr lang="en-US" sz="800" noProof="0"/>
              <a:t>NOTE: Adjust the vertical dividers to match the height of your text content (making sure all are of a consistent height).</a:t>
            </a:r>
          </a:p>
        </p:txBody>
      </p:sp>
      <p:sp>
        <p:nvSpPr>
          <p:cNvPr id="24" name="Footer Placeholder 4">
            <a:extLst>
              <a:ext uri="{FF2B5EF4-FFF2-40B4-BE49-F238E27FC236}">
                <a16:creationId xmlns:a16="http://schemas.microsoft.com/office/drawing/2014/main" id="{E4F760E3-2DB0-6889-28FB-1F8641C92E8F}"/>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err="1"/>
              <a:t>ProBank</a:t>
            </a:r>
            <a:r>
              <a:rPr lang="en-US"/>
              <a:t> Education Services</a:t>
            </a:r>
            <a:endParaRPr lang="en-US" noProof="0"/>
          </a:p>
        </p:txBody>
      </p:sp>
      <p:sp>
        <p:nvSpPr>
          <p:cNvPr id="25" name="Slide Number Placeholder 5">
            <a:extLst>
              <a:ext uri="{FF2B5EF4-FFF2-40B4-BE49-F238E27FC236}">
                <a16:creationId xmlns:a16="http://schemas.microsoft.com/office/drawing/2014/main" id="{8C1CAF93-394D-AC0F-F65B-D785A6C4185E}"/>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Tree>
    <p:extLst>
      <p:ext uri="{BB962C8B-B14F-4D97-AF65-F5344CB8AC3E}">
        <p14:creationId xmlns:p14="http://schemas.microsoft.com/office/powerpoint/2010/main" val="4272232119"/>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Ordered list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3AFEC-8737-007E-D1B3-D0688223275B}"/>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6" name="Text Placeholder 6">
            <a:extLst>
              <a:ext uri="{FF2B5EF4-FFF2-40B4-BE49-F238E27FC236}">
                <a16:creationId xmlns:a16="http://schemas.microsoft.com/office/drawing/2014/main" id="{EFAA178C-2370-23EB-A3DB-5D6550D9873F}"/>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8" name="Text Placeholder 7">
            <a:extLst>
              <a:ext uri="{FF2B5EF4-FFF2-40B4-BE49-F238E27FC236}">
                <a16:creationId xmlns:a16="http://schemas.microsoft.com/office/drawing/2014/main" id="{40B25028-743B-B24C-5195-C53613817F29}"/>
              </a:ext>
            </a:extLst>
          </p:cNvPr>
          <p:cNvSpPr>
            <a:spLocks noGrp="1"/>
          </p:cNvSpPr>
          <p:nvPr>
            <p:ph type="body" sz="quarter" idx="14" hasCustomPrompt="1"/>
          </p:nvPr>
        </p:nvSpPr>
        <p:spPr>
          <a:xfrm>
            <a:off x="306388" y="2012973"/>
            <a:ext cx="540000" cy="540000"/>
          </a:xfrm>
        </p:spPr>
        <p:txBody>
          <a:bodyPr/>
          <a:lstStyle>
            <a:lvl1pPr marL="0" indent="0" algn="ctr">
              <a:buNone/>
              <a:defRPr sz="3600" b="1">
                <a:solidFill>
                  <a:schemeClr val="bg1">
                    <a:lumMod val="85000"/>
                  </a:schemeClr>
                </a:solidFill>
              </a:defRPr>
            </a:lvl1pPr>
          </a:lstStyle>
          <a:p>
            <a:pPr lvl="0"/>
            <a:r>
              <a:rPr lang="en-US" noProof="0"/>
              <a:t>1</a:t>
            </a:r>
          </a:p>
        </p:txBody>
      </p:sp>
      <p:sp>
        <p:nvSpPr>
          <p:cNvPr id="10" name="Text Placeholder 9">
            <a:extLst>
              <a:ext uri="{FF2B5EF4-FFF2-40B4-BE49-F238E27FC236}">
                <a16:creationId xmlns:a16="http://schemas.microsoft.com/office/drawing/2014/main" id="{2DBDBDFB-B313-DE0C-369A-35587F2563D4}"/>
              </a:ext>
            </a:extLst>
          </p:cNvPr>
          <p:cNvSpPr>
            <a:spLocks noGrp="1"/>
          </p:cNvSpPr>
          <p:nvPr>
            <p:ph type="body" sz="quarter" idx="15"/>
          </p:nvPr>
        </p:nvSpPr>
        <p:spPr>
          <a:xfrm>
            <a:off x="576388" y="2260888"/>
            <a:ext cx="126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1" name="Text Placeholder 7">
            <a:extLst>
              <a:ext uri="{FF2B5EF4-FFF2-40B4-BE49-F238E27FC236}">
                <a16:creationId xmlns:a16="http://schemas.microsoft.com/office/drawing/2014/main" id="{E649F75F-0960-5492-7258-E7FE8A55DC52}"/>
              </a:ext>
            </a:extLst>
          </p:cNvPr>
          <p:cNvSpPr>
            <a:spLocks noGrp="1"/>
          </p:cNvSpPr>
          <p:nvPr>
            <p:ph type="body" sz="quarter" idx="16" hasCustomPrompt="1"/>
          </p:nvPr>
        </p:nvSpPr>
        <p:spPr>
          <a:xfrm>
            <a:off x="2317403" y="2012973"/>
            <a:ext cx="540000" cy="540000"/>
          </a:xfrm>
        </p:spPr>
        <p:txBody>
          <a:bodyPr/>
          <a:lstStyle>
            <a:lvl1pPr marL="0" indent="0" algn="ctr">
              <a:buNone/>
              <a:defRPr sz="3600" b="1">
                <a:solidFill>
                  <a:schemeClr val="bg1">
                    <a:lumMod val="85000"/>
                  </a:schemeClr>
                </a:solidFill>
              </a:defRPr>
            </a:lvl1pPr>
          </a:lstStyle>
          <a:p>
            <a:pPr lvl="0"/>
            <a:r>
              <a:rPr lang="en-US" noProof="0"/>
              <a:t>2</a:t>
            </a:r>
          </a:p>
        </p:txBody>
      </p:sp>
      <p:sp>
        <p:nvSpPr>
          <p:cNvPr id="12" name="Text Placeholder 9">
            <a:extLst>
              <a:ext uri="{FF2B5EF4-FFF2-40B4-BE49-F238E27FC236}">
                <a16:creationId xmlns:a16="http://schemas.microsoft.com/office/drawing/2014/main" id="{2ABE1E9B-1459-2F2F-5C96-E736FE6D3C0F}"/>
              </a:ext>
            </a:extLst>
          </p:cNvPr>
          <p:cNvSpPr>
            <a:spLocks noGrp="1"/>
          </p:cNvSpPr>
          <p:nvPr>
            <p:ph type="body" sz="quarter" idx="17"/>
          </p:nvPr>
        </p:nvSpPr>
        <p:spPr>
          <a:xfrm>
            <a:off x="2587403" y="2260888"/>
            <a:ext cx="126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3" name="Text Placeholder 7">
            <a:extLst>
              <a:ext uri="{FF2B5EF4-FFF2-40B4-BE49-F238E27FC236}">
                <a16:creationId xmlns:a16="http://schemas.microsoft.com/office/drawing/2014/main" id="{07C1BBF3-E26F-49A4-6289-785814A8E568}"/>
              </a:ext>
            </a:extLst>
          </p:cNvPr>
          <p:cNvSpPr>
            <a:spLocks noGrp="1"/>
          </p:cNvSpPr>
          <p:nvPr>
            <p:ph type="body" sz="quarter" idx="18" hasCustomPrompt="1"/>
          </p:nvPr>
        </p:nvSpPr>
        <p:spPr>
          <a:xfrm>
            <a:off x="4328418" y="2012973"/>
            <a:ext cx="540000" cy="540000"/>
          </a:xfrm>
        </p:spPr>
        <p:txBody>
          <a:bodyPr/>
          <a:lstStyle>
            <a:lvl1pPr marL="0" indent="0" algn="ctr">
              <a:buNone/>
              <a:defRPr sz="3600" b="1">
                <a:solidFill>
                  <a:schemeClr val="bg1">
                    <a:lumMod val="85000"/>
                  </a:schemeClr>
                </a:solidFill>
              </a:defRPr>
            </a:lvl1pPr>
          </a:lstStyle>
          <a:p>
            <a:pPr lvl="0"/>
            <a:r>
              <a:rPr lang="en-US" noProof="0"/>
              <a:t>3</a:t>
            </a:r>
          </a:p>
        </p:txBody>
      </p:sp>
      <p:sp>
        <p:nvSpPr>
          <p:cNvPr id="14" name="Text Placeholder 9">
            <a:extLst>
              <a:ext uri="{FF2B5EF4-FFF2-40B4-BE49-F238E27FC236}">
                <a16:creationId xmlns:a16="http://schemas.microsoft.com/office/drawing/2014/main" id="{89845BA4-2F30-CA38-85C5-A7B4C1515260}"/>
              </a:ext>
            </a:extLst>
          </p:cNvPr>
          <p:cNvSpPr>
            <a:spLocks noGrp="1"/>
          </p:cNvSpPr>
          <p:nvPr>
            <p:ph type="body" sz="quarter" idx="19"/>
          </p:nvPr>
        </p:nvSpPr>
        <p:spPr>
          <a:xfrm>
            <a:off x="4598418" y="2260888"/>
            <a:ext cx="126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8" name="Text Placeholder 8">
            <a:extLst>
              <a:ext uri="{FF2B5EF4-FFF2-40B4-BE49-F238E27FC236}">
                <a16:creationId xmlns:a16="http://schemas.microsoft.com/office/drawing/2014/main" id="{45F984E0-3C52-FFDB-29D4-E7DEB2EC1FF2}"/>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20" name="Text Placeholder 19">
            <a:extLst>
              <a:ext uri="{FF2B5EF4-FFF2-40B4-BE49-F238E27FC236}">
                <a16:creationId xmlns:a16="http://schemas.microsoft.com/office/drawing/2014/main" id="{A0DF0C5E-709A-1BB3-74E1-23EB36383ABB}"/>
              </a:ext>
            </a:extLst>
          </p:cNvPr>
          <p:cNvSpPr>
            <a:spLocks noGrp="1"/>
          </p:cNvSpPr>
          <p:nvPr>
            <p:ph type="body" sz="quarter" idx="24"/>
          </p:nvPr>
        </p:nvSpPr>
        <p:spPr>
          <a:xfrm>
            <a:off x="576263" y="2614613"/>
            <a:ext cx="126000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21" name="Text Placeholder 19">
            <a:extLst>
              <a:ext uri="{FF2B5EF4-FFF2-40B4-BE49-F238E27FC236}">
                <a16:creationId xmlns:a16="http://schemas.microsoft.com/office/drawing/2014/main" id="{50B34255-BA60-D0F3-01B2-7B05D265DE0B}"/>
              </a:ext>
            </a:extLst>
          </p:cNvPr>
          <p:cNvSpPr>
            <a:spLocks noGrp="1"/>
          </p:cNvSpPr>
          <p:nvPr>
            <p:ph type="body" sz="quarter" idx="25"/>
          </p:nvPr>
        </p:nvSpPr>
        <p:spPr>
          <a:xfrm>
            <a:off x="2587403" y="2614613"/>
            <a:ext cx="126000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22" name="Text Placeholder 19">
            <a:extLst>
              <a:ext uri="{FF2B5EF4-FFF2-40B4-BE49-F238E27FC236}">
                <a16:creationId xmlns:a16="http://schemas.microsoft.com/office/drawing/2014/main" id="{A7E0DA2C-36AC-BCED-5B60-2571A9D79FB3}"/>
              </a:ext>
            </a:extLst>
          </p:cNvPr>
          <p:cNvSpPr>
            <a:spLocks noGrp="1"/>
          </p:cNvSpPr>
          <p:nvPr>
            <p:ph type="body" sz="quarter" idx="26"/>
          </p:nvPr>
        </p:nvSpPr>
        <p:spPr>
          <a:xfrm>
            <a:off x="4598543" y="2614613"/>
            <a:ext cx="126000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7" name="Text Placeholder 7">
            <a:extLst>
              <a:ext uri="{FF2B5EF4-FFF2-40B4-BE49-F238E27FC236}">
                <a16:creationId xmlns:a16="http://schemas.microsoft.com/office/drawing/2014/main" id="{1E74ED91-6808-A1BF-4CBF-6BC9BA66F8BE}"/>
              </a:ext>
            </a:extLst>
          </p:cNvPr>
          <p:cNvSpPr>
            <a:spLocks noGrp="1"/>
          </p:cNvSpPr>
          <p:nvPr>
            <p:ph type="body" sz="quarter" idx="27" hasCustomPrompt="1"/>
          </p:nvPr>
        </p:nvSpPr>
        <p:spPr>
          <a:xfrm>
            <a:off x="6333584" y="2012973"/>
            <a:ext cx="540000" cy="540000"/>
          </a:xfrm>
        </p:spPr>
        <p:txBody>
          <a:bodyPr/>
          <a:lstStyle>
            <a:lvl1pPr marL="0" indent="0" algn="ctr">
              <a:buNone/>
              <a:defRPr sz="3600" b="1">
                <a:solidFill>
                  <a:schemeClr val="bg1">
                    <a:lumMod val="85000"/>
                  </a:schemeClr>
                </a:solidFill>
              </a:defRPr>
            </a:lvl1pPr>
          </a:lstStyle>
          <a:p>
            <a:pPr lvl="0"/>
            <a:r>
              <a:rPr lang="en-US" noProof="0"/>
              <a:t>4</a:t>
            </a:r>
          </a:p>
        </p:txBody>
      </p:sp>
      <p:sp>
        <p:nvSpPr>
          <p:cNvPr id="9" name="Text Placeholder 9">
            <a:extLst>
              <a:ext uri="{FF2B5EF4-FFF2-40B4-BE49-F238E27FC236}">
                <a16:creationId xmlns:a16="http://schemas.microsoft.com/office/drawing/2014/main" id="{CBD0D9DB-F289-9386-5914-D76789371C20}"/>
              </a:ext>
            </a:extLst>
          </p:cNvPr>
          <p:cNvSpPr>
            <a:spLocks noGrp="1"/>
          </p:cNvSpPr>
          <p:nvPr>
            <p:ph type="body" sz="quarter" idx="28"/>
          </p:nvPr>
        </p:nvSpPr>
        <p:spPr>
          <a:xfrm>
            <a:off x="6603584" y="2260888"/>
            <a:ext cx="126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5" name="Text Placeholder 19">
            <a:extLst>
              <a:ext uri="{FF2B5EF4-FFF2-40B4-BE49-F238E27FC236}">
                <a16:creationId xmlns:a16="http://schemas.microsoft.com/office/drawing/2014/main" id="{87EEBF8A-F558-AE22-D4E6-B5D5CDBB40A4}"/>
              </a:ext>
            </a:extLst>
          </p:cNvPr>
          <p:cNvSpPr>
            <a:spLocks noGrp="1"/>
          </p:cNvSpPr>
          <p:nvPr>
            <p:ph type="body" sz="quarter" idx="29"/>
          </p:nvPr>
        </p:nvSpPr>
        <p:spPr>
          <a:xfrm>
            <a:off x="6609683" y="2614613"/>
            <a:ext cx="126000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16" name="Text Placeholder 7">
            <a:extLst>
              <a:ext uri="{FF2B5EF4-FFF2-40B4-BE49-F238E27FC236}">
                <a16:creationId xmlns:a16="http://schemas.microsoft.com/office/drawing/2014/main" id="{7E1143B7-8C08-7715-B222-285F3D11245F}"/>
              </a:ext>
            </a:extLst>
          </p:cNvPr>
          <p:cNvSpPr>
            <a:spLocks noGrp="1"/>
          </p:cNvSpPr>
          <p:nvPr>
            <p:ph type="body" sz="quarter" idx="30" hasCustomPrompt="1"/>
          </p:nvPr>
        </p:nvSpPr>
        <p:spPr>
          <a:xfrm>
            <a:off x="8356797" y="2012973"/>
            <a:ext cx="540000" cy="540000"/>
          </a:xfrm>
        </p:spPr>
        <p:txBody>
          <a:bodyPr/>
          <a:lstStyle>
            <a:lvl1pPr marL="0" indent="0" algn="ctr">
              <a:buNone/>
              <a:defRPr sz="3600" b="1">
                <a:solidFill>
                  <a:schemeClr val="bg1">
                    <a:lumMod val="85000"/>
                  </a:schemeClr>
                </a:solidFill>
              </a:defRPr>
            </a:lvl1pPr>
          </a:lstStyle>
          <a:p>
            <a:pPr lvl="0"/>
            <a:r>
              <a:rPr lang="en-US" noProof="0"/>
              <a:t>5</a:t>
            </a:r>
          </a:p>
        </p:txBody>
      </p:sp>
      <p:sp>
        <p:nvSpPr>
          <p:cNvPr id="17" name="Text Placeholder 9">
            <a:extLst>
              <a:ext uri="{FF2B5EF4-FFF2-40B4-BE49-F238E27FC236}">
                <a16:creationId xmlns:a16="http://schemas.microsoft.com/office/drawing/2014/main" id="{896973EE-B874-C807-05A2-E788AB572CD4}"/>
              </a:ext>
            </a:extLst>
          </p:cNvPr>
          <p:cNvSpPr>
            <a:spLocks noGrp="1"/>
          </p:cNvSpPr>
          <p:nvPr>
            <p:ph type="body" sz="quarter" idx="31"/>
          </p:nvPr>
        </p:nvSpPr>
        <p:spPr>
          <a:xfrm>
            <a:off x="8626797" y="2260888"/>
            <a:ext cx="126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9" name="Text Placeholder 19">
            <a:extLst>
              <a:ext uri="{FF2B5EF4-FFF2-40B4-BE49-F238E27FC236}">
                <a16:creationId xmlns:a16="http://schemas.microsoft.com/office/drawing/2014/main" id="{E75EA8CC-4B36-0979-00D7-D98C0378C33F}"/>
              </a:ext>
            </a:extLst>
          </p:cNvPr>
          <p:cNvSpPr>
            <a:spLocks noGrp="1"/>
          </p:cNvSpPr>
          <p:nvPr>
            <p:ph type="body" sz="quarter" idx="32"/>
          </p:nvPr>
        </p:nvSpPr>
        <p:spPr>
          <a:xfrm>
            <a:off x="8620823" y="2614613"/>
            <a:ext cx="126000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23" name="Text Placeholder 7">
            <a:extLst>
              <a:ext uri="{FF2B5EF4-FFF2-40B4-BE49-F238E27FC236}">
                <a16:creationId xmlns:a16="http://schemas.microsoft.com/office/drawing/2014/main" id="{3C673BB7-7B43-2C1F-84B3-272213CC2420}"/>
              </a:ext>
            </a:extLst>
          </p:cNvPr>
          <p:cNvSpPr>
            <a:spLocks noGrp="1"/>
          </p:cNvSpPr>
          <p:nvPr>
            <p:ph type="body" sz="quarter" idx="33" hasCustomPrompt="1"/>
          </p:nvPr>
        </p:nvSpPr>
        <p:spPr>
          <a:xfrm>
            <a:off x="10361963" y="2012973"/>
            <a:ext cx="540000" cy="540000"/>
          </a:xfrm>
        </p:spPr>
        <p:txBody>
          <a:bodyPr/>
          <a:lstStyle>
            <a:lvl1pPr marL="0" indent="0" algn="ctr">
              <a:buNone/>
              <a:defRPr sz="3600" b="1">
                <a:solidFill>
                  <a:schemeClr val="bg1">
                    <a:lumMod val="85000"/>
                  </a:schemeClr>
                </a:solidFill>
              </a:defRPr>
            </a:lvl1pPr>
          </a:lstStyle>
          <a:p>
            <a:pPr lvl="0"/>
            <a:r>
              <a:rPr lang="en-US" noProof="0"/>
              <a:t>6</a:t>
            </a:r>
          </a:p>
        </p:txBody>
      </p:sp>
      <p:sp>
        <p:nvSpPr>
          <p:cNvPr id="24" name="Text Placeholder 9">
            <a:extLst>
              <a:ext uri="{FF2B5EF4-FFF2-40B4-BE49-F238E27FC236}">
                <a16:creationId xmlns:a16="http://schemas.microsoft.com/office/drawing/2014/main" id="{755F8E3E-B001-1EC8-73CC-A173445AAA38}"/>
              </a:ext>
            </a:extLst>
          </p:cNvPr>
          <p:cNvSpPr>
            <a:spLocks noGrp="1"/>
          </p:cNvSpPr>
          <p:nvPr>
            <p:ph type="body" sz="quarter" idx="34"/>
          </p:nvPr>
        </p:nvSpPr>
        <p:spPr>
          <a:xfrm>
            <a:off x="10631963" y="2260888"/>
            <a:ext cx="126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25" name="Text Placeholder 19">
            <a:extLst>
              <a:ext uri="{FF2B5EF4-FFF2-40B4-BE49-F238E27FC236}">
                <a16:creationId xmlns:a16="http://schemas.microsoft.com/office/drawing/2014/main" id="{EBF24D4C-088E-4310-4B09-349A011906D2}"/>
              </a:ext>
            </a:extLst>
          </p:cNvPr>
          <p:cNvSpPr>
            <a:spLocks noGrp="1"/>
          </p:cNvSpPr>
          <p:nvPr>
            <p:ph type="body" sz="quarter" idx="35"/>
          </p:nvPr>
        </p:nvSpPr>
        <p:spPr>
          <a:xfrm>
            <a:off x="10631963" y="2614613"/>
            <a:ext cx="126000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26" name="TextBox 25">
            <a:extLst>
              <a:ext uri="{FF2B5EF4-FFF2-40B4-BE49-F238E27FC236}">
                <a16:creationId xmlns:a16="http://schemas.microsoft.com/office/drawing/2014/main" id="{D99E6584-10DA-3C23-5CE2-E401678B8E96}"/>
              </a:ext>
            </a:extLst>
          </p:cNvPr>
          <p:cNvSpPr txBox="1"/>
          <p:nvPr userDrawn="1"/>
        </p:nvSpPr>
        <p:spPr>
          <a:xfrm>
            <a:off x="-1828800" y="2827381"/>
            <a:ext cx="1694046" cy="584775"/>
          </a:xfrm>
          <a:prstGeom prst="rect">
            <a:avLst/>
          </a:prstGeom>
          <a:noFill/>
        </p:spPr>
        <p:txBody>
          <a:bodyPr wrap="square" rtlCol="0">
            <a:spAutoFit/>
          </a:bodyPr>
          <a:lstStyle/>
          <a:p>
            <a:r>
              <a:rPr lang="en-US" sz="800" noProof="0"/>
              <a:t>NOTE: Adjust the vertical dividers to match the height of your text content (making sure all are of a consistent height).</a:t>
            </a:r>
          </a:p>
        </p:txBody>
      </p:sp>
      <p:sp>
        <p:nvSpPr>
          <p:cNvPr id="27" name="Footer Placeholder 4">
            <a:extLst>
              <a:ext uri="{FF2B5EF4-FFF2-40B4-BE49-F238E27FC236}">
                <a16:creationId xmlns:a16="http://schemas.microsoft.com/office/drawing/2014/main" id="{7076009B-5CC2-8157-0D45-3827EBBCEB38}"/>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err="1"/>
              <a:t>ProBank</a:t>
            </a:r>
            <a:r>
              <a:rPr lang="en-US"/>
              <a:t> Education Services</a:t>
            </a:r>
            <a:endParaRPr lang="en-US" noProof="0"/>
          </a:p>
        </p:txBody>
      </p:sp>
      <p:sp>
        <p:nvSpPr>
          <p:cNvPr id="28" name="Slide Number Placeholder 5">
            <a:extLst>
              <a:ext uri="{FF2B5EF4-FFF2-40B4-BE49-F238E27FC236}">
                <a16:creationId xmlns:a16="http://schemas.microsoft.com/office/drawing/2014/main" id="{A65E7900-FC66-72DF-0216-B78231E3B9C0}"/>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Tree>
    <p:extLst>
      <p:ext uri="{BB962C8B-B14F-4D97-AF65-F5344CB8AC3E}">
        <p14:creationId xmlns:p14="http://schemas.microsoft.com/office/powerpoint/2010/main" val="1871764841"/>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Unordered list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67DD8-F736-58AC-CD94-5C03CAD1D7F1}"/>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6" name="Text Placeholder 6">
            <a:extLst>
              <a:ext uri="{FF2B5EF4-FFF2-40B4-BE49-F238E27FC236}">
                <a16:creationId xmlns:a16="http://schemas.microsoft.com/office/drawing/2014/main" id="{7B0C025B-1475-5461-482F-DCD9102FEADA}"/>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7" name="Text Placeholder 8">
            <a:extLst>
              <a:ext uri="{FF2B5EF4-FFF2-40B4-BE49-F238E27FC236}">
                <a16:creationId xmlns:a16="http://schemas.microsoft.com/office/drawing/2014/main" id="{EE8C31F6-7356-9E5D-935E-F91149CAB9B0}"/>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8" name="Text Placeholder 9">
            <a:extLst>
              <a:ext uri="{FF2B5EF4-FFF2-40B4-BE49-F238E27FC236}">
                <a16:creationId xmlns:a16="http://schemas.microsoft.com/office/drawing/2014/main" id="{6796A467-69E9-9658-B939-2DA9824545B4}"/>
              </a:ext>
            </a:extLst>
          </p:cNvPr>
          <p:cNvSpPr>
            <a:spLocks noGrp="1"/>
          </p:cNvSpPr>
          <p:nvPr>
            <p:ph type="body" sz="quarter" idx="15"/>
          </p:nvPr>
        </p:nvSpPr>
        <p:spPr>
          <a:xfrm>
            <a:off x="582739" y="2282973"/>
            <a:ext cx="316865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9" name="Text Placeholder 9">
            <a:extLst>
              <a:ext uri="{FF2B5EF4-FFF2-40B4-BE49-F238E27FC236}">
                <a16:creationId xmlns:a16="http://schemas.microsoft.com/office/drawing/2014/main" id="{C267F397-CAB1-ACFA-DD29-6917F5690613}"/>
              </a:ext>
            </a:extLst>
          </p:cNvPr>
          <p:cNvSpPr>
            <a:spLocks noGrp="1"/>
          </p:cNvSpPr>
          <p:nvPr>
            <p:ph type="body" sz="quarter" idx="17"/>
          </p:nvPr>
        </p:nvSpPr>
        <p:spPr>
          <a:xfrm>
            <a:off x="4653026" y="2282973"/>
            <a:ext cx="316865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0" name="Text Placeholder 9">
            <a:extLst>
              <a:ext uri="{FF2B5EF4-FFF2-40B4-BE49-F238E27FC236}">
                <a16:creationId xmlns:a16="http://schemas.microsoft.com/office/drawing/2014/main" id="{9C4182BE-16AC-FE8D-6046-2D319B046667}"/>
              </a:ext>
            </a:extLst>
          </p:cNvPr>
          <p:cNvSpPr>
            <a:spLocks noGrp="1"/>
          </p:cNvSpPr>
          <p:nvPr>
            <p:ph type="body" sz="quarter" idx="19"/>
          </p:nvPr>
        </p:nvSpPr>
        <p:spPr>
          <a:xfrm>
            <a:off x="8723313" y="2282973"/>
            <a:ext cx="316865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1" name="Text Placeholder 19">
            <a:extLst>
              <a:ext uri="{FF2B5EF4-FFF2-40B4-BE49-F238E27FC236}">
                <a16:creationId xmlns:a16="http://schemas.microsoft.com/office/drawing/2014/main" id="{20C278E9-305D-9CC3-2C55-D591D89A13F5}"/>
              </a:ext>
            </a:extLst>
          </p:cNvPr>
          <p:cNvSpPr>
            <a:spLocks noGrp="1"/>
          </p:cNvSpPr>
          <p:nvPr>
            <p:ph type="body" sz="quarter" idx="24"/>
          </p:nvPr>
        </p:nvSpPr>
        <p:spPr>
          <a:xfrm>
            <a:off x="582614" y="2614613"/>
            <a:ext cx="316865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12" name="Text Placeholder 19">
            <a:extLst>
              <a:ext uri="{FF2B5EF4-FFF2-40B4-BE49-F238E27FC236}">
                <a16:creationId xmlns:a16="http://schemas.microsoft.com/office/drawing/2014/main" id="{196AFF61-1756-32E6-DB00-2475E0F2248F}"/>
              </a:ext>
            </a:extLst>
          </p:cNvPr>
          <p:cNvSpPr>
            <a:spLocks noGrp="1"/>
          </p:cNvSpPr>
          <p:nvPr>
            <p:ph type="body" sz="quarter" idx="25"/>
          </p:nvPr>
        </p:nvSpPr>
        <p:spPr>
          <a:xfrm>
            <a:off x="4653026" y="2614613"/>
            <a:ext cx="316865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13" name="Text Placeholder 19">
            <a:extLst>
              <a:ext uri="{FF2B5EF4-FFF2-40B4-BE49-F238E27FC236}">
                <a16:creationId xmlns:a16="http://schemas.microsoft.com/office/drawing/2014/main" id="{5B875B18-3A04-B000-C2D6-0E6AE0B97C6F}"/>
              </a:ext>
            </a:extLst>
          </p:cNvPr>
          <p:cNvSpPr>
            <a:spLocks noGrp="1"/>
          </p:cNvSpPr>
          <p:nvPr>
            <p:ph type="body" sz="quarter" idx="26"/>
          </p:nvPr>
        </p:nvSpPr>
        <p:spPr>
          <a:xfrm>
            <a:off x="8723313" y="2614613"/>
            <a:ext cx="316865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14" name="TextBox 13">
            <a:extLst>
              <a:ext uri="{FF2B5EF4-FFF2-40B4-BE49-F238E27FC236}">
                <a16:creationId xmlns:a16="http://schemas.microsoft.com/office/drawing/2014/main" id="{7E51F6D0-3D4A-F281-6203-F010C801ADF5}"/>
              </a:ext>
            </a:extLst>
          </p:cNvPr>
          <p:cNvSpPr txBox="1"/>
          <p:nvPr userDrawn="1"/>
        </p:nvSpPr>
        <p:spPr>
          <a:xfrm>
            <a:off x="-1828800" y="2827381"/>
            <a:ext cx="1694046" cy="584775"/>
          </a:xfrm>
          <a:prstGeom prst="rect">
            <a:avLst/>
          </a:prstGeom>
          <a:noFill/>
        </p:spPr>
        <p:txBody>
          <a:bodyPr wrap="square" rtlCol="0">
            <a:spAutoFit/>
          </a:bodyPr>
          <a:lstStyle/>
          <a:p>
            <a:r>
              <a:rPr lang="en-US" sz="800" noProof="0"/>
              <a:t>NOTE: Adjust the vertical dividers to match the height of your text content (making sure all are of a consistent height).</a:t>
            </a:r>
          </a:p>
        </p:txBody>
      </p:sp>
      <p:sp>
        <p:nvSpPr>
          <p:cNvPr id="15" name="Footer Placeholder 4">
            <a:extLst>
              <a:ext uri="{FF2B5EF4-FFF2-40B4-BE49-F238E27FC236}">
                <a16:creationId xmlns:a16="http://schemas.microsoft.com/office/drawing/2014/main" id="{1F3117F7-2FED-8BED-34E3-F8F8D161B9D6}"/>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err="1"/>
              <a:t>ProBank</a:t>
            </a:r>
            <a:r>
              <a:rPr lang="en-US"/>
              <a:t> Education Services</a:t>
            </a:r>
            <a:endParaRPr lang="en-US" noProof="0"/>
          </a:p>
        </p:txBody>
      </p:sp>
      <p:sp>
        <p:nvSpPr>
          <p:cNvPr id="16" name="Slide Number Placeholder 5">
            <a:extLst>
              <a:ext uri="{FF2B5EF4-FFF2-40B4-BE49-F238E27FC236}">
                <a16:creationId xmlns:a16="http://schemas.microsoft.com/office/drawing/2014/main" id="{A2F1BDDD-72AF-A577-1B27-229E043B2D62}"/>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Tree>
    <p:extLst>
      <p:ext uri="{BB962C8B-B14F-4D97-AF65-F5344CB8AC3E}">
        <p14:creationId xmlns:p14="http://schemas.microsoft.com/office/powerpoint/2010/main" val="331964852"/>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Unordered list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67DD8-F736-58AC-CD94-5C03CAD1D7F1}"/>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6" name="Text Placeholder 6">
            <a:extLst>
              <a:ext uri="{FF2B5EF4-FFF2-40B4-BE49-F238E27FC236}">
                <a16:creationId xmlns:a16="http://schemas.microsoft.com/office/drawing/2014/main" id="{7B0C025B-1475-5461-482F-DCD9102FEADA}"/>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7" name="Text Placeholder 8">
            <a:extLst>
              <a:ext uri="{FF2B5EF4-FFF2-40B4-BE49-F238E27FC236}">
                <a16:creationId xmlns:a16="http://schemas.microsoft.com/office/drawing/2014/main" id="{EE8C31F6-7356-9E5D-935E-F91149CAB9B0}"/>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8" name="Text Placeholder 9">
            <a:extLst>
              <a:ext uri="{FF2B5EF4-FFF2-40B4-BE49-F238E27FC236}">
                <a16:creationId xmlns:a16="http://schemas.microsoft.com/office/drawing/2014/main" id="{6796A467-69E9-9658-B939-2DA9824545B4}"/>
              </a:ext>
            </a:extLst>
          </p:cNvPr>
          <p:cNvSpPr>
            <a:spLocks noGrp="1"/>
          </p:cNvSpPr>
          <p:nvPr>
            <p:ph type="body" sz="quarter" idx="15"/>
          </p:nvPr>
        </p:nvSpPr>
        <p:spPr>
          <a:xfrm>
            <a:off x="492207" y="2282973"/>
            <a:ext cx="252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9" name="Text Placeholder 9">
            <a:extLst>
              <a:ext uri="{FF2B5EF4-FFF2-40B4-BE49-F238E27FC236}">
                <a16:creationId xmlns:a16="http://schemas.microsoft.com/office/drawing/2014/main" id="{C267F397-CAB1-ACFA-DD29-6917F5690613}"/>
              </a:ext>
            </a:extLst>
          </p:cNvPr>
          <p:cNvSpPr>
            <a:spLocks noGrp="1"/>
          </p:cNvSpPr>
          <p:nvPr>
            <p:ph type="body" sz="quarter" idx="17"/>
          </p:nvPr>
        </p:nvSpPr>
        <p:spPr>
          <a:xfrm>
            <a:off x="3452126" y="2282973"/>
            <a:ext cx="252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0" name="Text Placeholder 9">
            <a:extLst>
              <a:ext uri="{FF2B5EF4-FFF2-40B4-BE49-F238E27FC236}">
                <a16:creationId xmlns:a16="http://schemas.microsoft.com/office/drawing/2014/main" id="{9C4182BE-16AC-FE8D-6046-2D319B046667}"/>
              </a:ext>
            </a:extLst>
          </p:cNvPr>
          <p:cNvSpPr>
            <a:spLocks noGrp="1"/>
          </p:cNvSpPr>
          <p:nvPr>
            <p:ph type="body" sz="quarter" idx="19"/>
          </p:nvPr>
        </p:nvSpPr>
        <p:spPr>
          <a:xfrm>
            <a:off x="6412045" y="2282973"/>
            <a:ext cx="252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1" name="Text Placeholder 19">
            <a:extLst>
              <a:ext uri="{FF2B5EF4-FFF2-40B4-BE49-F238E27FC236}">
                <a16:creationId xmlns:a16="http://schemas.microsoft.com/office/drawing/2014/main" id="{20C278E9-305D-9CC3-2C55-D591D89A13F5}"/>
              </a:ext>
            </a:extLst>
          </p:cNvPr>
          <p:cNvSpPr>
            <a:spLocks noGrp="1"/>
          </p:cNvSpPr>
          <p:nvPr>
            <p:ph type="body" sz="quarter" idx="24"/>
          </p:nvPr>
        </p:nvSpPr>
        <p:spPr>
          <a:xfrm>
            <a:off x="492082" y="2614613"/>
            <a:ext cx="252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12" name="Text Placeholder 19">
            <a:extLst>
              <a:ext uri="{FF2B5EF4-FFF2-40B4-BE49-F238E27FC236}">
                <a16:creationId xmlns:a16="http://schemas.microsoft.com/office/drawing/2014/main" id="{196AFF61-1756-32E6-DB00-2475E0F2248F}"/>
              </a:ext>
            </a:extLst>
          </p:cNvPr>
          <p:cNvSpPr>
            <a:spLocks noGrp="1"/>
          </p:cNvSpPr>
          <p:nvPr>
            <p:ph type="body" sz="quarter" idx="25"/>
          </p:nvPr>
        </p:nvSpPr>
        <p:spPr>
          <a:xfrm>
            <a:off x="3452042" y="2614613"/>
            <a:ext cx="252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13" name="Text Placeholder 19">
            <a:extLst>
              <a:ext uri="{FF2B5EF4-FFF2-40B4-BE49-F238E27FC236}">
                <a16:creationId xmlns:a16="http://schemas.microsoft.com/office/drawing/2014/main" id="{5B875B18-3A04-B000-C2D6-0E6AE0B97C6F}"/>
              </a:ext>
            </a:extLst>
          </p:cNvPr>
          <p:cNvSpPr>
            <a:spLocks noGrp="1"/>
          </p:cNvSpPr>
          <p:nvPr>
            <p:ph type="body" sz="quarter" idx="26"/>
          </p:nvPr>
        </p:nvSpPr>
        <p:spPr>
          <a:xfrm>
            <a:off x="6412002" y="2614613"/>
            <a:ext cx="252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14" name="Text Placeholder 9">
            <a:extLst>
              <a:ext uri="{FF2B5EF4-FFF2-40B4-BE49-F238E27FC236}">
                <a16:creationId xmlns:a16="http://schemas.microsoft.com/office/drawing/2014/main" id="{28BBD533-3575-CCFB-E71B-47CDA356796F}"/>
              </a:ext>
            </a:extLst>
          </p:cNvPr>
          <p:cNvSpPr>
            <a:spLocks noGrp="1"/>
          </p:cNvSpPr>
          <p:nvPr>
            <p:ph type="body" sz="quarter" idx="27"/>
          </p:nvPr>
        </p:nvSpPr>
        <p:spPr>
          <a:xfrm>
            <a:off x="9371963" y="2282973"/>
            <a:ext cx="252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5" name="Text Placeholder 19">
            <a:extLst>
              <a:ext uri="{FF2B5EF4-FFF2-40B4-BE49-F238E27FC236}">
                <a16:creationId xmlns:a16="http://schemas.microsoft.com/office/drawing/2014/main" id="{0A1E506D-D061-96CB-507A-484BC5A40121}"/>
              </a:ext>
            </a:extLst>
          </p:cNvPr>
          <p:cNvSpPr>
            <a:spLocks noGrp="1"/>
          </p:cNvSpPr>
          <p:nvPr>
            <p:ph type="body" sz="quarter" idx="28"/>
          </p:nvPr>
        </p:nvSpPr>
        <p:spPr>
          <a:xfrm>
            <a:off x="9371963" y="2614613"/>
            <a:ext cx="252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16" name="TextBox 15">
            <a:extLst>
              <a:ext uri="{FF2B5EF4-FFF2-40B4-BE49-F238E27FC236}">
                <a16:creationId xmlns:a16="http://schemas.microsoft.com/office/drawing/2014/main" id="{1EA0B512-6ED9-5922-BA60-BD3002855A93}"/>
              </a:ext>
            </a:extLst>
          </p:cNvPr>
          <p:cNvSpPr txBox="1"/>
          <p:nvPr userDrawn="1"/>
        </p:nvSpPr>
        <p:spPr>
          <a:xfrm>
            <a:off x="-1828800" y="2827381"/>
            <a:ext cx="1694046" cy="584775"/>
          </a:xfrm>
          <a:prstGeom prst="rect">
            <a:avLst/>
          </a:prstGeom>
          <a:noFill/>
        </p:spPr>
        <p:txBody>
          <a:bodyPr wrap="square" rtlCol="0">
            <a:spAutoFit/>
          </a:bodyPr>
          <a:lstStyle/>
          <a:p>
            <a:r>
              <a:rPr lang="en-US" sz="800" noProof="0"/>
              <a:t>NOTE: Adjust the vertical dividers to match the height of your text content (making sure all are of a consistent height).</a:t>
            </a:r>
          </a:p>
        </p:txBody>
      </p:sp>
      <p:sp>
        <p:nvSpPr>
          <p:cNvPr id="17" name="Footer Placeholder 4">
            <a:extLst>
              <a:ext uri="{FF2B5EF4-FFF2-40B4-BE49-F238E27FC236}">
                <a16:creationId xmlns:a16="http://schemas.microsoft.com/office/drawing/2014/main" id="{1757284A-C459-3E75-B549-08B8B9F70360}"/>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err="1"/>
              <a:t>ProBank</a:t>
            </a:r>
            <a:r>
              <a:rPr lang="en-US"/>
              <a:t> Education Services</a:t>
            </a:r>
            <a:endParaRPr lang="en-US" noProof="0"/>
          </a:p>
        </p:txBody>
      </p:sp>
      <p:sp>
        <p:nvSpPr>
          <p:cNvPr id="18" name="Slide Number Placeholder 5">
            <a:extLst>
              <a:ext uri="{FF2B5EF4-FFF2-40B4-BE49-F238E27FC236}">
                <a16:creationId xmlns:a16="http://schemas.microsoft.com/office/drawing/2014/main" id="{B70E0084-689D-E87B-C860-BCDB15B709A6}"/>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Tree>
    <p:extLst>
      <p:ext uri="{BB962C8B-B14F-4D97-AF65-F5344CB8AC3E}">
        <p14:creationId xmlns:p14="http://schemas.microsoft.com/office/powerpoint/2010/main" val="185339217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ver page - large frame - true blue">
    <p:spTree>
      <p:nvGrpSpPr>
        <p:cNvPr id="1" name=""/>
        <p:cNvGrpSpPr/>
        <p:nvPr/>
      </p:nvGrpSpPr>
      <p:grpSpPr>
        <a:xfrm>
          <a:off x="0" y="0"/>
          <a:ext cx="0" cy="0"/>
          <a:chOff x="0" y="0"/>
          <a:chExt cx="0" cy="0"/>
        </a:xfrm>
      </p:grpSpPr>
      <p:pic>
        <p:nvPicPr>
          <p:cNvPr id="4" name="Espace réservé pour une image  9">
            <a:extLst>
              <a:ext uri="{FF2B5EF4-FFF2-40B4-BE49-F238E27FC236}">
                <a16:creationId xmlns:a16="http://schemas.microsoft.com/office/drawing/2014/main" id="{00C9DD7C-8428-7C8B-3B40-1FD98D5A57A0}"/>
              </a:ext>
            </a:extLst>
          </p:cNvPr>
          <p:cNvPicPr>
            <a:picLocks noGrp="1" noRot="1" noChangeAspect="1" noMove="1" noResize="1" noEditPoints="1" noAdjustHandles="1" noChangeArrowheads="1" noChangeShapeType="1" noCrop="1"/>
          </p:cNvPicPr>
          <p:nvPr userDrawn="1">
            <p:custDataLst>
              <p:tags r:id="rId1"/>
            </p:custDataLst>
          </p:nvPr>
        </p:nvPicPr>
        <p:blipFill>
          <a:blip r:embed="rId3">
            <a:extLst>
              <a:ext uri="{28A0092B-C50C-407E-A947-70E740481C1C}">
                <a14:useLocalDpi xmlns:a14="http://schemas.microsoft.com/office/drawing/2010/main" val="0"/>
              </a:ext>
            </a:extLst>
          </a:blip>
          <a:srcRect t="24870" b="24870"/>
          <a:stretch/>
        </p:blipFill>
        <p:spPr>
          <a:xfrm>
            <a:off x="304800" y="304800"/>
            <a:ext cx="11582400" cy="3881438"/>
          </a:xfrm>
          <a:prstGeom prst="rect">
            <a:avLst/>
          </a:prstGeom>
        </p:spPr>
      </p:pic>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solidFill>
                  <a:schemeClr val="bg1"/>
                </a:solidFill>
              </a:defRPr>
            </a:lvl1pPr>
          </a:lstStyle>
          <a:p>
            <a:r>
              <a:rPr lang="en-US" noProof="0"/>
              <a:t>Title</a:t>
            </a:r>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err="1"/>
              <a:t>ProBank</a:t>
            </a:r>
            <a:r>
              <a:rPr lang="en-US" noProof="0"/>
              <a:t> Education Services</a:t>
            </a:r>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bg1"/>
                </a:solidFill>
              </a:defRPr>
            </a:lvl1pPr>
          </a:lstStyle>
          <a:p>
            <a:pPr lvl="0"/>
            <a:r>
              <a:rPr lang="en-US" noProof="0"/>
              <a:t>Name, Date, Year</a:t>
            </a:r>
          </a:p>
        </p:txBody>
      </p:sp>
      <p:pic>
        <p:nvPicPr>
          <p:cNvPr id="7" name="Picture 6">
            <a:extLst>
              <a:ext uri="{FF2B5EF4-FFF2-40B4-BE49-F238E27FC236}">
                <a16:creationId xmlns:a16="http://schemas.microsoft.com/office/drawing/2014/main" id="{FE3DF71B-CC11-9878-CBC3-7DC35BA86AB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811963" y="6164997"/>
            <a:ext cx="1080000" cy="454002"/>
          </a:xfrm>
          <a:prstGeom prst="rect">
            <a:avLst/>
          </a:prstGeom>
        </p:spPr>
      </p:pic>
    </p:spTree>
    <p:extLst>
      <p:ext uri="{BB962C8B-B14F-4D97-AF65-F5344CB8AC3E}">
        <p14:creationId xmlns:p14="http://schemas.microsoft.com/office/powerpoint/2010/main" val="171604460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Unordered list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67DD8-F736-58AC-CD94-5C03CAD1D7F1}"/>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6" name="Text Placeholder 6">
            <a:extLst>
              <a:ext uri="{FF2B5EF4-FFF2-40B4-BE49-F238E27FC236}">
                <a16:creationId xmlns:a16="http://schemas.microsoft.com/office/drawing/2014/main" id="{7B0C025B-1475-5461-482F-DCD9102FEADA}"/>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7" name="Text Placeholder 8">
            <a:extLst>
              <a:ext uri="{FF2B5EF4-FFF2-40B4-BE49-F238E27FC236}">
                <a16:creationId xmlns:a16="http://schemas.microsoft.com/office/drawing/2014/main" id="{EE8C31F6-7356-9E5D-935E-F91149CAB9B0}"/>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8" name="Text Placeholder 9">
            <a:extLst>
              <a:ext uri="{FF2B5EF4-FFF2-40B4-BE49-F238E27FC236}">
                <a16:creationId xmlns:a16="http://schemas.microsoft.com/office/drawing/2014/main" id="{6796A467-69E9-9658-B939-2DA9824545B4}"/>
              </a:ext>
            </a:extLst>
          </p:cNvPr>
          <p:cNvSpPr>
            <a:spLocks noGrp="1"/>
          </p:cNvSpPr>
          <p:nvPr>
            <p:ph type="body" sz="quarter" idx="15"/>
          </p:nvPr>
        </p:nvSpPr>
        <p:spPr>
          <a:xfrm>
            <a:off x="486000" y="2282973"/>
            <a:ext cx="1980122"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9" name="Text Placeholder 9">
            <a:extLst>
              <a:ext uri="{FF2B5EF4-FFF2-40B4-BE49-F238E27FC236}">
                <a16:creationId xmlns:a16="http://schemas.microsoft.com/office/drawing/2014/main" id="{C267F397-CAB1-ACFA-DD29-6917F5690613}"/>
              </a:ext>
            </a:extLst>
          </p:cNvPr>
          <p:cNvSpPr>
            <a:spLocks noGrp="1"/>
          </p:cNvSpPr>
          <p:nvPr>
            <p:ph type="body" sz="quarter" idx="17"/>
          </p:nvPr>
        </p:nvSpPr>
        <p:spPr>
          <a:xfrm>
            <a:off x="2841171" y="2282973"/>
            <a:ext cx="198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0" name="Text Placeholder 9">
            <a:extLst>
              <a:ext uri="{FF2B5EF4-FFF2-40B4-BE49-F238E27FC236}">
                <a16:creationId xmlns:a16="http://schemas.microsoft.com/office/drawing/2014/main" id="{9C4182BE-16AC-FE8D-6046-2D319B046667}"/>
              </a:ext>
            </a:extLst>
          </p:cNvPr>
          <p:cNvSpPr>
            <a:spLocks noGrp="1"/>
          </p:cNvSpPr>
          <p:nvPr>
            <p:ph type="body" sz="quarter" idx="19"/>
          </p:nvPr>
        </p:nvSpPr>
        <p:spPr>
          <a:xfrm>
            <a:off x="5196220" y="2282973"/>
            <a:ext cx="1978823"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1" name="Text Placeholder 19">
            <a:extLst>
              <a:ext uri="{FF2B5EF4-FFF2-40B4-BE49-F238E27FC236}">
                <a16:creationId xmlns:a16="http://schemas.microsoft.com/office/drawing/2014/main" id="{20C278E9-305D-9CC3-2C55-D591D89A13F5}"/>
              </a:ext>
            </a:extLst>
          </p:cNvPr>
          <p:cNvSpPr>
            <a:spLocks noGrp="1"/>
          </p:cNvSpPr>
          <p:nvPr>
            <p:ph type="body" sz="quarter" idx="24"/>
          </p:nvPr>
        </p:nvSpPr>
        <p:spPr>
          <a:xfrm>
            <a:off x="486000" y="2614613"/>
            <a:ext cx="198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12" name="Text Placeholder 19">
            <a:extLst>
              <a:ext uri="{FF2B5EF4-FFF2-40B4-BE49-F238E27FC236}">
                <a16:creationId xmlns:a16="http://schemas.microsoft.com/office/drawing/2014/main" id="{196AFF61-1756-32E6-DB00-2475E0F2248F}"/>
              </a:ext>
            </a:extLst>
          </p:cNvPr>
          <p:cNvSpPr>
            <a:spLocks noGrp="1"/>
          </p:cNvSpPr>
          <p:nvPr>
            <p:ph type="body" sz="quarter" idx="25"/>
          </p:nvPr>
        </p:nvSpPr>
        <p:spPr>
          <a:xfrm>
            <a:off x="2841171" y="2614613"/>
            <a:ext cx="198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13" name="Text Placeholder 19">
            <a:extLst>
              <a:ext uri="{FF2B5EF4-FFF2-40B4-BE49-F238E27FC236}">
                <a16:creationId xmlns:a16="http://schemas.microsoft.com/office/drawing/2014/main" id="{5B875B18-3A04-B000-C2D6-0E6AE0B97C6F}"/>
              </a:ext>
            </a:extLst>
          </p:cNvPr>
          <p:cNvSpPr>
            <a:spLocks noGrp="1"/>
          </p:cNvSpPr>
          <p:nvPr>
            <p:ph type="body" sz="quarter" idx="26"/>
          </p:nvPr>
        </p:nvSpPr>
        <p:spPr>
          <a:xfrm>
            <a:off x="5197662" y="2614613"/>
            <a:ext cx="198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14" name="Text Placeholder 9">
            <a:extLst>
              <a:ext uri="{FF2B5EF4-FFF2-40B4-BE49-F238E27FC236}">
                <a16:creationId xmlns:a16="http://schemas.microsoft.com/office/drawing/2014/main" id="{28BBD533-3575-CCFB-E71B-47CDA356796F}"/>
              </a:ext>
            </a:extLst>
          </p:cNvPr>
          <p:cNvSpPr>
            <a:spLocks noGrp="1"/>
          </p:cNvSpPr>
          <p:nvPr>
            <p:ph type="body" sz="quarter" idx="27"/>
          </p:nvPr>
        </p:nvSpPr>
        <p:spPr>
          <a:xfrm>
            <a:off x="7550092" y="2282973"/>
            <a:ext cx="1978823"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5" name="Text Placeholder 19">
            <a:extLst>
              <a:ext uri="{FF2B5EF4-FFF2-40B4-BE49-F238E27FC236}">
                <a16:creationId xmlns:a16="http://schemas.microsoft.com/office/drawing/2014/main" id="{0A1E506D-D061-96CB-507A-484BC5A40121}"/>
              </a:ext>
            </a:extLst>
          </p:cNvPr>
          <p:cNvSpPr>
            <a:spLocks noGrp="1"/>
          </p:cNvSpPr>
          <p:nvPr>
            <p:ph type="body" sz="quarter" idx="28"/>
          </p:nvPr>
        </p:nvSpPr>
        <p:spPr>
          <a:xfrm>
            <a:off x="7554153" y="2614613"/>
            <a:ext cx="198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16" name="Text Placeholder 9">
            <a:extLst>
              <a:ext uri="{FF2B5EF4-FFF2-40B4-BE49-F238E27FC236}">
                <a16:creationId xmlns:a16="http://schemas.microsoft.com/office/drawing/2014/main" id="{15B29677-BE3B-7470-2545-1CDB37817379}"/>
              </a:ext>
            </a:extLst>
          </p:cNvPr>
          <p:cNvSpPr>
            <a:spLocks noGrp="1"/>
          </p:cNvSpPr>
          <p:nvPr>
            <p:ph type="body" sz="quarter" idx="29"/>
          </p:nvPr>
        </p:nvSpPr>
        <p:spPr>
          <a:xfrm>
            <a:off x="9903963" y="2282973"/>
            <a:ext cx="1987999"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7" name="Text Placeholder 19">
            <a:extLst>
              <a:ext uri="{FF2B5EF4-FFF2-40B4-BE49-F238E27FC236}">
                <a16:creationId xmlns:a16="http://schemas.microsoft.com/office/drawing/2014/main" id="{2F79A021-8D89-90CC-C1F3-B0371DBA6128}"/>
              </a:ext>
            </a:extLst>
          </p:cNvPr>
          <p:cNvSpPr>
            <a:spLocks noGrp="1"/>
          </p:cNvSpPr>
          <p:nvPr>
            <p:ph type="body" sz="quarter" idx="30"/>
          </p:nvPr>
        </p:nvSpPr>
        <p:spPr>
          <a:xfrm>
            <a:off x="9910646" y="2614613"/>
            <a:ext cx="198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18" name="TextBox 17">
            <a:extLst>
              <a:ext uri="{FF2B5EF4-FFF2-40B4-BE49-F238E27FC236}">
                <a16:creationId xmlns:a16="http://schemas.microsoft.com/office/drawing/2014/main" id="{8C726E93-42D8-60A3-0F72-43200D611A10}"/>
              </a:ext>
            </a:extLst>
          </p:cNvPr>
          <p:cNvSpPr txBox="1"/>
          <p:nvPr userDrawn="1"/>
        </p:nvSpPr>
        <p:spPr>
          <a:xfrm>
            <a:off x="-1828800" y="2827381"/>
            <a:ext cx="1694046" cy="584775"/>
          </a:xfrm>
          <a:prstGeom prst="rect">
            <a:avLst/>
          </a:prstGeom>
          <a:noFill/>
        </p:spPr>
        <p:txBody>
          <a:bodyPr wrap="square" rtlCol="0">
            <a:spAutoFit/>
          </a:bodyPr>
          <a:lstStyle/>
          <a:p>
            <a:r>
              <a:rPr lang="en-US" sz="800" noProof="0"/>
              <a:t>NOTE: Adjust the vertical dividers to match the height of your text content (making sure all are of a consistent height).</a:t>
            </a:r>
          </a:p>
        </p:txBody>
      </p:sp>
      <p:sp>
        <p:nvSpPr>
          <p:cNvPr id="19" name="Footer Placeholder 4">
            <a:extLst>
              <a:ext uri="{FF2B5EF4-FFF2-40B4-BE49-F238E27FC236}">
                <a16:creationId xmlns:a16="http://schemas.microsoft.com/office/drawing/2014/main" id="{01DC8478-714C-B8B5-BF54-147F2964F902}"/>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err="1"/>
              <a:t>ProBank</a:t>
            </a:r>
            <a:r>
              <a:rPr lang="en-US"/>
              <a:t> Education Services</a:t>
            </a:r>
            <a:endParaRPr lang="en-US" noProof="0"/>
          </a:p>
        </p:txBody>
      </p:sp>
      <p:sp>
        <p:nvSpPr>
          <p:cNvPr id="20" name="Slide Number Placeholder 5">
            <a:extLst>
              <a:ext uri="{FF2B5EF4-FFF2-40B4-BE49-F238E27FC236}">
                <a16:creationId xmlns:a16="http://schemas.microsoft.com/office/drawing/2014/main" id="{031C110C-F1BC-C7B0-81B8-7A011A2242AC}"/>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Tree>
    <p:extLst>
      <p:ext uri="{BB962C8B-B14F-4D97-AF65-F5344CB8AC3E}">
        <p14:creationId xmlns:p14="http://schemas.microsoft.com/office/powerpoint/2010/main" val="3348934023"/>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Unordered list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67DD8-F736-58AC-CD94-5C03CAD1D7F1}"/>
              </a:ext>
            </a:extLst>
          </p:cNvPr>
          <p:cNvSpPr>
            <a:spLocks noGrp="1"/>
          </p:cNvSpPr>
          <p:nvPr>
            <p:ph type="title" hasCustomPrompt="1"/>
          </p:nvPr>
        </p:nvSpPr>
        <p:spPr>
          <a:xfrm>
            <a:off x="306000" y="306000"/>
            <a:ext cx="5648400" cy="360000"/>
          </a:xfrm>
        </p:spPr>
        <p:txBody>
          <a:bodyPr anchor="ctr"/>
          <a:lstStyle>
            <a:lvl1pPr>
              <a:defRPr/>
            </a:lvl1pPr>
          </a:lstStyle>
          <a:p>
            <a:r>
              <a:rPr lang="en-US" noProof="0"/>
              <a:t>Title</a:t>
            </a:r>
          </a:p>
        </p:txBody>
      </p:sp>
      <p:sp>
        <p:nvSpPr>
          <p:cNvPr id="5" name="Slide Number Placeholder 4">
            <a:extLst>
              <a:ext uri="{FF2B5EF4-FFF2-40B4-BE49-F238E27FC236}">
                <a16:creationId xmlns:a16="http://schemas.microsoft.com/office/drawing/2014/main" id="{B5B59ED7-6301-6253-D233-C58E8C6A7AD5}"/>
              </a:ext>
            </a:extLst>
          </p:cNvPr>
          <p:cNvSpPr>
            <a:spLocks noGrp="1"/>
          </p:cNvSpPr>
          <p:nvPr>
            <p:ph type="sldNum" sz="quarter" idx="12"/>
          </p:nvPr>
        </p:nvSpPr>
        <p:spPr>
          <a:xfrm>
            <a:off x="300037" y="6417000"/>
            <a:ext cx="900000" cy="270000"/>
          </a:xfrm>
          <a:prstGeom prst="rect">
            <a:avLst/>
          </a:prstGeom>
        </p:spPr>
        <p:txBody>
          <a:bodyPr/>
          <a:lstStyle/>
          <a:p>
            <a:fld id="{721C06D9-4617-44B0-8711-1EF1C439A609}" type="slidenum">
              <a:rPr lang="en-US" noProof="0" smtClean="0"/>
              <a:pPr/>
              <a:t>‹#›</a:t>
            </a:fld>
            <a:endParaRPr lang="en-US" noProof="0"/>
          </a:p>
        </p:txBody>
      </p:sp>
      <p:sp>
        <p:nvSpPr>
          <p:cNvPr id="6" name="Text Placeholder 6">
            <a:extLst>
              <a:ext uri="{FF2B5EF4-FFF2-40B4-BE49-F238E27FC236}">
                <a16:creationId xmlns:a16="http://schemas.microsoft.com/office/drawing/2014/main" id="{7B0C025B-1475-5461-482F-DCD9102FEADA}"/>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7" name="Text Placeholder 8">
            <a:extLst>
              <a:ext uri="{FF2B5EF4-FFF2-40B4-BE49-F238E27FC236}">
                <a16:creationId xmlns:a16="http://schemas.microsoft.com/office/drawing/2014/main" id="{EE8C31F6-7356-9E5D-935E-F91149CAB9B0}"/>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8" name="Text Placeholder 9">
            <a:extLst>
              <a:ext uri="{FF2B5EF4-FFF2-40B4-BE49-F238E27FC236}">
                <a16:creationId xmlns:a16="http://schemas.microsoft.com/office/drawing/2014/main" id="{6796A467-69E9-9658-B939-2DA9824545B4}"/>
              </a:ext>
            </a:extLst>
          </p:cNvPr>
          <p:cNvSpPr>
            <a:spLocks noGrp="1"/>
          </p:cNvSpPr>
          <p:nvPr>
            <p:ph type="body" sz="quarter" idx="15"/>
          </p:nvPr>
        </p:nvSpPr>
        <p:spPr>
          <a:xfrm>
            <a:off x="486000" y="2282973"/>
            <a:ext cx="162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9" name="Text Placeholder 9">
            <a:extLst>
              <a:ext uri="{FF2B5EF4-FFF2-40B4-BE49-F238E27FC236}">
                <a16:creationId xmlns:a16="http://schemas.microsoft.com/office/drawing/2014/main" id="{C267F397-CAB1-ACFA-DD29-6917F5690613}"/>
              </a:ext>
            </a:extLst>
          </p:cNvPr>
          <p:cNvSpPr>
            <a:spLocks noGrp="1"/>
          </p:cNvSpPr>
          <p:nvPr>
            <p:ph type="body" sz="quarter" idx="17"/>
          </p:nvPr>
        </p:nvSpPr>
        <p:spPr>
          <a:xfrm>
            <a:off x="2441729" y="2282973"/>
            <a:ext cx="162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0" name="Text Placeholder 9">
            <a:extLst>
              <a:ext uri="{FF2B5EF4-FFF2-40B4-BE49-F238E27FC236}">
                <a16:creationId xmlns:a16="http://schemas.microsoft.com/office/drawing/2014/main" id="{9C4182BE-16AC-FE8D-6046-2D319B046667}"/>
              </a:ext>
            </a:extLst>
          </p:cNvPr>
          <p:cNvSpPr>
            <a:spLocks noGrp="1"/>
          </p:cNvSpPr>
          <p:nvPr>
            <p:ph type="body" sz="quarter" idx="19"/>
          </p:nvPr>
        </p:nvSpPr>
        <p:spPr>
          <a:xfrm>
            <a:off x="4397458" y="2282973"/>
            <a:ext cx="162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1" name="Text Placeholder 19">
            <a:extLst>
              <a:ext uri="{FF2B5EF4-FFF2-40B4-BE49-F238E27FC236}">
                <a16:creationId xmlns:a16="http://schemas.microsoft.com/office/drawing/2014/main" id="{20C278E9-305D-9CC3-2C55-D591D89A13F5}"/>
              </a:ext>
            </a:extLst>
          </p:cNvPr>
          <p:cNvSpPr>
            <a:spLocks noGrp="1"/>
          </p:cNvSpPr>
          <p:nvPr>
            <p:ph type="body" sz="quarter" idx="24"/>
          </p:nvPr>
        </p:nvSpPr>
        <p:spPr>
          <a:xfrm>
            <a:off x="486000" y="2614613"/>
            <a:ext cx="162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12" name="Text Placeholder 19">
            <a:extLst>
              <a:ext uri="{FF2B5EF4-FFF2-40B4-BE49-F238E27FC236}">
                <a16:creationId xmlns:a16="http://schemas.microsoft.com/office/drawing/2014/main" id="{196AFF61-1756-32E6-DB00-2475E0F2248F}"/>
              </a:ext>
            </a:extLst>
          </p:cNvPr>
          <p:cNvSpPr>
            <a:spLocks noGrp="1"/>
          </p:cNvSpPr>
          <p:nvPr>
            <p:ph type="body" sz="quarter" idx="25"/>
          </p:nvPr>
        </p:nvSpPr>
        <p:spPr>
          <a:xfrm>
            <a:off x="2443065" y="2614613"/>
            <a:ext cx="162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13" name="Text Placeholder 19">
            <a:extLst>
              <a:ext uri="{FF2B5EF4-FFF2-40B4-BE49-F238E27FC236}">
                <a16:creationId xmlns:a16="http://schemas.microsoft.com/office/drawing/2014/main" id="{5B875B18-3A04-B000-C2D6-0E6AE0B97C6F}"/>
              </a:ext>
            </a:extLst>
          </p:cNvPr>
          <p:cNvSpPr>
            <a:spLocks noGrp="1"/>
          </p:cNvSpPr>
          <p:nvPr>
            <p:ph type="body" sz="quarter" idx="26"/>
          </p:nvPr>
        </p:nvSpPr>
        <p:spPr>
          <a:xfrm>
            <a:off x="4400130" y="2614613"/>
            <a:ext cx="162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14" name="Text Placeholder 9">
            <a:extLst>
              <a:ext uri="{FF2B5EF4-FFF2-40B4-BE49-F238E27FC236}">
                <a16:creationId xmlns:a16="http://schemas.microsoft.com/office/drawing/2014/main" id="{28BBD533-3575-CCFB-E71B-47CDA356796F}"/>
              </a:ext>
            </a:extLst>
          </p:cNvPr>
          <p:cNvSpPr>
            <a:spLocks noGrp="1"/>
          </p:cNvSpPr>
          <p:nvPr>
            <p:ph type="body" sz="quarter" idx="27"/>
          </p:nvPr>
        </p:nvSpPr>
        <p:spPr>
          <a:xfrm>
            <a:off x="6353187" y="2282973"/>
            <a:ext cx="162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5" name="Text Placeholder 19">
            <a:extLst>
              <a:ext uri="{FF2B5EF4-FFF2-40B4-BE49-F238E27FC236}">
                <a16:creationId xmlns:a16="http://schemas.microsoft.com/office/drawing/2014/main" id="{0A1E506D-D061-96CB-507A-484BC5A40121}"/>
              </a:ext>
            </a:extLst>
          </p:cNvPr>
          <p:cNvSpPr>
            <a:spLocks noGrp="1"/>
          </p:cNvSpPr>
          <p:nvPr>
            <p:ph type="body" sz="quarter" idx="28"/>
          </p:nvPr>
        </p:nvSpPr>
        <p:spPr>
          <a:xfrm>
            <a:off x="6357195" y="2614613"/>
            <a:ext cx="162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16" name="Text Placeholder 9">
            <a:extLst>
              <a:ext uri="{FF2B5EF4-FFF2-40B4-BE49-F238E27FC236}">
                <a16:creationId xmlns:a16="http://schemas.microsoft.com/office/drawing/2014/main" id="{15B29677-BE3B-7470-2545-1CDB37817379}"/>
              </a:ext>
            </a:extLst>
          </p:cNvPr>
          <p:cNvSpPr>
            <a:spLocks noGrp="1"/>
          </p:cNvSpPr>
          <p:nvPr>
            <p:ph type="body" sz="quarter" idx="29"/>
          </p:nvPr>
        </p:nvSpPr>
        <p:spPr>
          <a:xfrm>
            <a:off x="8308916" y="2282973"/>
            <a:ext cx="162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7" name="Text Placeholder 19">
            <a:extLst>
              <a:ext uri="{FF2B5EF4-FFF2-40B4-BE49-F238E27FC236}">
                <a16:creationId xmlns:a16="http://schemas.microsoft.com/office/drawing/2014/main" id="{2F79A021-8D89-90CC-C1F3-B0371DBA6128}"/>
              </a:ext>
            </a:extLst>
          </p:cNvPr>
          <p:cNvSpPr>
            <a:spLocks noGrp="1"/>
          </p:cNvSpPr>
          <p:nvPr>
            <p:ph type="body" sz="quarter" idx="30"/>
          </p:nvPr>
        </p:nvSpPr>
        <p:spPr>
          <a:xfrm>
            <a:off x="8314260" y="2614613"/>
            <a:ext cx="162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18" name="Text Placeholder 9">
            <a:extLst>
              <a:ext uri="{FF2B5EF4-FFF2-40B4-BE49-F238E27FC236}">
                <a16:creationId xmlns:a16="http://schemas.microsoft.com/office/drawing/2014/main" id="{D6BACB2F-0DB8-DD63-EA6C-7C37EC4B4A7F}"/>
              </a:ext>
            </a:extLst>
          </p:cNvPr>
          <p:cNvSpPr>
            <a:spLocks noGrp="1"/>
          </p:cNvSpPr>
          <p:nvPr>
            <p:ph type="body" sz="quarter" idx="31"/>
          </p:nvPr>
        </p:nvSpPr>
        <p:spPr>
          <a:xfrm>
            <a:off x="10264643" y="2282973"/>
            <a:ext cx="162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9" name="Text Placeholder 19">
            <a:extLst>
              <a:ext uri="{FF2B5EF4-FFF2-40B4-BE49-F238E27FC236}">
                <a16:creationId xmlns:a16="http://schemas.microsoft.com/office/drawing/2014/main" id="{383AED7B-9104-4F4D-98AE-4DBE12D1BBDD}"/>
              </a:ext>
            </a:extLst>
          </p:cNvPr>
          <p:cNvSpPr>
            <a:spLocks noGrp="1"/>
          </p:cNvSpPr>
          <p:nvPr>
            <p:ph type="body" sz="quarter" idx="32"/>
          </p:nvPr>
        </p:nvSpPr>
        <p:spPr>
          <a:xfrm>
            <a:off x="10271326" y="2614613"/>
            <a:ext cx="162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20" name="TextBox 19">
            <a:extLst>
              <a:ext uri="{FF2B5EF4-FFF2-40B4-BE49-F238E27FC236}">
                <a16:creationId xmlns:a16="http://schemas.microsoft.com/office/drawing/2014/main" id="{398B30BC-5605-4035-E48B-463C18BEDEB8}"/>
              </a:ext>
            </a:extLst>
          </p:cNvPr>
          <p:cNvSpPr txBox="1"/>
          <p:nvPr userDrawn="1"/>
        </p:nvSpPr>
        <p:spPr>
          <a:xfrm>
            <a:off x="-1828800" y="2827381"/>
            <a:ext cx="1694046" cy="584775"/>
          </a:xfrm>
          <a:prstGeom prst="rect">
            <a:avLst/>
          </a:prstGeom>
          <a:noFill/>
        </p:spPr>
        <p:txBody>
          <a:bodyPr wrap="square" rtlCol="0">
            <a:spAutoFit/>
          </a:bodyPr>
          <a:lstStyle/>
          <a:p>
            <a:r>
              <a:rPr lang="en-US" sz="800" noProof="0"/>
              <a:t>NOTE: Adjust the vertical dividers to match the height of your text content (making sure all are of a consistent height).</a:t>
            </a:r>
          </a:p>
        </p:txBody>
      </p:sp>
      <p:sp>
        <p:nvSpPr>
          <p:cNvPr id="21" name="Footer Placeholder 4">
            <a:extLst>
              <a:ext uri="{FF2B5EF4-FFF2-40B4-BE49-F238E27FC236}">
                <a16:creationId xmlns:a16="http://schemas.microsoft.com/office/drawing/2014/main" id="{D23D725A-1F83-740A-5C4B-20E9097B3CDD}"/>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err="1"/>
              <a:t>ProBank</a:t>
            </a:r>
            <a:r>
              <a:rPr lang="en-US"/>
              <a:t> Education Services</a:t>
            </a:r>
            <a:endParaRPr lang="en-US" noProof="0"/>
          </a:p>
        </p:txBody>
      </p:sp>
      <p:sp>
        <p:nvSpPr>
          <p:cNvPr id="22" name="Slide Number Placeholder 5">
            <a:extLst>
              <a:ext uri="{FF2B5EF4-FFF2-40B4-BE49-F238E27FC236}">
                <a16:creationId xmlns:a16="http://schemas.microsoft.com/office/drawing/2014/main" id="{BD6D447C-2FB8-2AAE-3868-D755B78FEFEF}"/>
              </a:ext>
            </a:extLst>
          </p:cNvPr>
          <p:cNvSpPr txBox="1">
            <a:spLocks/>
          </p:cNvSpPr>
          <p:nvPr userDrawn="1"/>
        </p:nvSpPr>
        <p:spPr>
          <a:xfrm>
            <a:off x="300037" y="6417000"/>
            <a:ext cx="900000" cy="270000"/>
          </a:xfrm>
          <a:prstGeom prst="rect">
            <a:avLst/>
          </a:prstGeom>
        </p:spPr>
        <p:txBody>
          <a:bodyPr vert="horz" lIns="0" tIns="45720" rIns="0" bIns="45720" rtlCol="0" anchor="ct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1C06D9-4617-44B0-8711-1EF1C439A609}" type="slidenum">
              <a:rPr lang="en-US" noProof="0" smtClean="0"/>
              <a:pPr/>
              <a:t>‹#›</a:t>
            </a:fld>
            <a:endParaRPr lang="en-US" noProof="0"/>
          </a:p>
        </p:txBody>
      </p:sp>
    </p:spTree>
    <p:extLst>
      <p:ext uri="{BB962C8B-B14F-4D97-AF65-F5344CB8AC3E}">
        <p14:creationId xmlns:p14="http://schemas.microsoft.com/office/powerpoint/2010/main" val="646693109"/>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melin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DC1CD-2885-55F3-61DF-04B4921832BA}"/>
              </a:ext>
            </a:extLst>
          </p:cNvPr>
          <p:cNvSpPr>
            <a:spLocks noGrp="1"/>
          </p:cNvSpPr>
          <p:nvPr>
            <p:ph type="title" hasCustomPrompt="1"/>
          </p:nvPr>
        </p:nvSpPr>
        <p:spPr>
          <a:xfrm>
            <a:off x="306000" y="306000"/>
            <a:ext cx="5648397" cy="360000"/>
          </a:xfrm>
        </p:spPr>
        <p:txBody>
          <a:bodyPr anchor="ctr"/>
          <a:lstStyle>
            <a:lvl1pPr>
              <a:defRPr/>
            </a:lvl1pPr>
          </a:lstStyle>
          <a:p>
            <a:r>
              <a:rPr lang="en-US" noProof="0"/>
              <a:t>Title</a:t>
            </a:r>
          </a:p>
        </p:txBody>
      </p:sp>
      <p:sp>
        <p:nvSpPr>
          <p:cNvPr id="6" name="Text Placeholder 6">
            <a:extLst>
              <a:ext uri="{FF2B5EF4-FFF2-40B4-BE49-F238E27FC236}">
                <a16:creationId xmlns:a16="http://schemas.microsoft.com/office/drawing/2014/main" id="{90B4463B-6714-67EC-1362-F20D740D5E67}"/>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7" name="Text Placeholder 8">
            <a:extLst>
              <a:ext uri="{FF2B5EF4-FFF2-40B4-BE49-F238E27FC236}">
                <a16:creationId xmlns:a16="http://schemas.microsoft.com/office/drawing/2014/main" id="{9D7A8C5F-BE9D-1F83-FE56-4A5E6AB6087E}"/>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8" name="Text Placeholder 9">
            <a:extLst>
              <a:ext uri="{FF2B5EF4-FFF2-40B4-BE49-F238E27FC236}">
                <a16:creationId xmlns:a16="http://schemas.microsoft.com/office/drawing/2014/main" id="{46434A8A-3238-656F-E766-071DBA37E3E2}"/>
              </a:ext>
            </a:extLst>
          </p:cNvPr>
          <p:cNvSpPr>
            <a:spLocks noGrp="1"/>
          </p:cNvSpPr>
          <p:nvPr>
            <p:ph type="body" sz="quarter" idx="15"/>
          </p:nvPr>
        </p:nvSpPr>
        <p:spPr>
          <a:xfrm>
            <a:off x="304799" y="2282973"/>
            <a:ext cx="3527875"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9" name="Text Placeholder 9">
            <a:extLst>
              <a:ext uri="{FF2B5EF4-FFF2-40B4-BE49-F238E27FC236}">
                <a16:creationId xmlns:a16="http://schemas.microsoft.com/office/drawing/2014/main" id="{C3137B0F-E471-1AB8-6CBA-9BCDAD5E8A22}"/>
              </a:ext>
            </a:extLst>
          </p:cNvPr>
          <p:cNvSpPr>
            <a:spLocks noGrp="1"/>
          </p:cNvSpPr>
          <p:nvPr>
            <p:ph type="body" sz="quarter" idx="17"/>
          </p:nvPr>
        </p:nvSpPr>
        <p:spPr>
          <a:xfrm>
            <a:off x="4195349" y="2282973"/>
            <a:ext cx="3527874"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0" name="Text Placeholder 9">
            <a:extLst>
              <a:ext uri="{FF2B5EF4-FFF2-40B4-BE49-F238E27FC236}">
                <a16:creationId xmlns:a16="http://schemas.microsoft.com/office/drawing/2014/main" id="{AB5E02E6-314F-A208-BB34-A03F5F310B0D}"/>
              </a:ext>
            </a:extLst>
          </p:cNvPr>
          <p:cNvSpPr>
            <a:spLocks noGrp="1"/>
          </p:cNvSpPr>
          <p:nvPr>
            <p:ph type="body" sz="quarter" idx="19"/>
          </p:nvPr>
        </p:nvSpPr>
        <p:spPr>
          <a:xfrm>
            <a:off x="8085898" y="2282973"/>
            <a:ext cx="3528126"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1" name="Text Placeholder 19">
            <a:extLst>
              <a:ext uri="{FF2B5EF4-FFF2-40B4-BE49-F238E27FC236}">
                <a16:creationId xmlns:a16="http://schemas.microsoft.com/office/drawing/2014/main" id="{A15EEF04-EB57-2EFE-BCC8-60BFAE4541A0}"/>
              </a:ext>
            </a:extLst>
          </p:cNvPr>
          <p:cNvSpPr>
            <a:spLocks noGrp="1"/>
          </p:cNvSpPr>
          <p:nvPr>
            <p:ph type="body" sz="quarter" idx="24"/>
          </p:nvPr>
        </p:nvSpPr>
        <p:spPr>
          <a:xfrm>
            <a:off x="304675" y="2614613"/>
            <a:ext cx="3528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12" name="Text Placeholder 19">
            <a:extLst>
              <a:ext uri="{FF2B5EF4-FFF2-40B4-BE49-F238E27FC236}">
                <a16:creationId xmlns:a16="http://schemas.microsoft.com/office/drawing/2014/main" id="{2D62A765-47EA-B167-0BE8-B4756A00F527}"/>
              </a:ext>
            </a:extLst>
          </p:cNvPr>
          <p:cNvSpPr>
            <a:spLocks noGrp="1"/>
          </p:cNvSpPr>
          <p:nvPr>
            <p:ph type="body" sz="quarter" idx="25"/>
          </p:nvPr>
        </p:nvSpPr>
        <p:spPr>
          <a:xfrm>
            <a:off x="4195349" y="2614613"/>
            <a:ext cx="3528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13" name="Text Placeholder 19">
            <a:extLst>
              <a:ext uri="{FF2B5EF4-FFF2-40B4-BE49-F238E27FC236}">
                <a16:creationId xmlns:a16="http://schemas.microsoft.com/office/drawing/2014/main" id="{ED5C994C-A90B-DEE1-D499-BF454BABBDCB}"/>
              </a:ext>
            </a:extLst>
          </p:cNvPr>
          <p:cNvSpPr>
            <a:spLocks noGrp="1"/>
          </p:cNvSpPr>
          <p:nvPr>
            <p:ph type="body" sz="quarter" idx="26"/>
          </p:nvPr>
        </p:nvSpPr>
        <p:spPr>
          <a:xfrm>
            <a:off x="8086024" y="2614613"/>
            <a:ext cx="3528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cxnSp>
        <p:nvCxnSpPr>
          <p:cNvPr id="15" name="Straight Connector 14">
            <a:extLst>
              <a:ext uri="{FF2B5EF4-FFF2-40B4-BE49-F238E27FC236}">
                <a16:creationId xmlns:a16="http://schemas.microsoft.com/office/drawing/2014/main" id="{5E758CFD-6353-8E5B-960B-5799F0D9921C}"/>
              </a:ext>
            </a:extLst>
          </p:cNvPr>
          <p:cNvCxnSpPr>
            <a:cxnSpLocks/>
          </p:cNvCxnSpPr>
          <p:nvPr userDrawn="1"/>
        </p:nvCxnSpPr>
        <p:spPr>
          <a:xfrm>
            <a:off x="304675" y="2282973"/>
            <a:ext cx="3528126"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6" name="Arrow: Chevron 15">
            <a:extLst>
              <a:ext uri="{FF2B5EF4-FFF2-40B4-BE49-F238E27FC236}">
                <a16:creationId xmlns:a16="http://schemas.microsoft.com/office/drawing/2014/main" id="{DBDB799E-9DE8-9EFD-E9D6-FF4EAC64FC22}"/>
              </a:ext>
            </a:extLst>
          </p:cNvPr>
          <p:cNvSpPr/>
          <p:nvPr userDrawn="1"/>
        </p:nvSpPr>
        <p:spPr>
          <a:xfrm>
            <a:off x="3888912"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noProof="0">
              <a:solidFill>
                <a:schemeClr val="tx1"/>
              </a:solidFill>
            </a:endParaRPr>
          </a:p>
        </p:txBody>
      </p:sp>
      <p:cxnSp>
        <p:nvCxnSpPr>
          <p:cNvPr id="22" name="Straight Connector 21">
            <a:extLst>
              <a:ext uri="{FF2B5EF4-FFF2-40B4-BE49-F238E27FC236}">
                <a16:creationId xmlns:a16="http://schemas.microsoft.com/office/drawing/2014/main" id="{D71FEB51-AFE7-8D09-2DDF-EA55F7B457BE}"/>
              </a:ext>
            </a:extLst>
          </p:cNvPr>
          <p:cNvCxnSpPr>
            <a:cxnSpLocks/>
          </p:cNvCxnSpPr>
          <p:nvPr userDrawn="1"/>
        </p:nvCxnSpPr>
        <p:spPr>
          <a:xfrm>
            <a:off x="4196397" y="2282973"/>
            <a:ext cx="3528126"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3" name="Arrow: Chevron 22">
            <a:extLst>
              <a:ext uri="{FF2B5EF4-FFF2-40B4-BE49-F238E27FC236}">
                <a16:creationId xmlns:a16="http://schemas.microsoft.com/office/drawing/2014/main" id="{62FBB4E5-5680-7A1E-A0CE-9B5E67EA5EBD}"/>
              </a:ext>
            </a:extLst>
          </p:cNvPr>
          <p:cNvSpPr/>
          <p:nvPr userDrawn="1"/>
        </p:nvSpPr>
        <p:spPr>
          <a:xfrm>
            <a:off x="7780634"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noProof="0">
              <a:solidFill>
                <a:schemeClr val="tx1"/>
              </a:solidFill>
            </a:endParaRPr>
          </a:p>
        </p:txBody>
      </p:sp>
      <p:cxnSp>
        <p:nvCxnSpPr>
          <p:cNvPr id="24" name="Straight Connector 23">
            <a:extLst>
              <a:ext uri="{FF2B5EF4-FFF2-40B4-BE49-F238E27FC236}">
                <a16:creationId xmlns:a16="http://schemas.microsoft.com/office/drawing/2014/main" id="{A4F97134-2CAF-FE5A-4E3B-79DD92C4E68E}"/>
              </a:ext>
            </a:extLst>
          </p:cNvPr>
          <p:cNvCxnSpPr>
            <a:cxnSpLocks/>
          </p:cNvCxnSpPr>
          <p:nvPr userDrawn="1"/>
        </p:nvCxnSpPr>
        <p:spPr>
          <a:xfrm>
            <a:off x="8088119" y="2282973"/>
            <a:ext cx="3528126"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5" name="Arrow: Chevron 24">
            <a:extLst>
              <a:ext uri="{FF2B5EF4-FFF2-40B4-BE49-F238E27FC236}">
                <a16:creationId xmlns:a16="http://schemas.microsoft.com/office/drawing/2014/main" id="{1CF0A13A-31A4-FF89-6DE7-027605D20B96}"/>
              </a:ext>
            </a:extLst>
          </p:cNvPr>
          <p:cNvSpPr/>
          <p:nvPr userDrawn="1"/>
        </p:nvSpPr>
        <p:spPr>
          <a:xfrm>
            <a:off x="11672356"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noProof="0">
              <a:solidFill>
                <a:schemeClr val="tx1"/>
              </a:solidFill>
            </a:endParaRPr>
          </a:p>
        </p:txBody>
      </p:sp>
      <p:sp>
        <p:nvSpPr>
          <p:cNvPr id="14" name="Footer Placeholder 4">
            <a:extLst>
              <a:ext uri="{FF2B5EF4-FFF2-40B4-BE49-F238E27FC236}">
                <a16:creationId xmlns:a16="http://schemas.microsoft.com/office/drawing/2014/main" id="{80CD6EA9-0FB1-3E51-A102-2673B9B7AC0A}"/>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err="1"/>
              <a:t>ProBank</a:t>
            </a:r>
            <a:r>
              <a:rPr lang="en-US"/>
              <a:t> Education Services</a:t>
            </a:r>
            <a:endParaRPr lang="en-US" noProof="0"/>
          </a:p>
        </p:txBody>
      </p:sp>
      <p:sp>
        <p:nvSpPr>
          <p:cNvPr id="17" name="Slide Number Placeholder 5">
            <a:extLst>
              <a:ext uri="{FF2B5EF4-FFF2-40B4-BE49-F238E27FC236}">
                <a16:creationId xmlns:a16="http://schemas.microsoft.com/office/drawing/2014/main" id="{C8147A60-9F42-2FBA-B30B-947125FB62FC}"/>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Tree>
    <p:extLst>
      <p:ext uri="{BB962C8B-B14F-4D97-AF65-F5344CB8AC3E}">
        <p14:creationId xmlns:p14="http://schemas.microsoft.com/office/powerpoint/2010/main" val="2236024913"/>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melin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DC1CD-2885-55F3-61DF-04B4921832BA}"/>
              </a:ext>
            </a:extLst>
          </p:cNvPr>
          <p:cNvSpPr>
            <a:spLocks noGrp="1"/>
          </p:cNvSpPr>
          <p:nvPr>
            <p:ph type="title" hasCustomPrompt="1"/>
          </p:nvPr>
        </p:nvSpPr>
        <p:spPr>
          <a:xfrm>
            <a:off x="306000" y="306000"/>
            <a:ext cx="5648397" cy="360000"/>
          </a:xfrm>
        </p:spPr>
        <p:txBody>
          <a:bodyPr anchor="ctr"/>
          <a:lstStyle>
            <a:lvl1pPr>
              <a:defRPr/>
            </a:lvl1pPr>
          </a:lstStyle>
          <a:p>
            <a:r>
              <a:rPr lang="en-US" noProof="0"/>
              <a:t>Title</a:t>
            </a:r>
          </a:p>
        </p:txBody>
      </p:sp>
      <p:sp>
        <p:nvSpPr>
          <p:cNvPr id="6" name="Text Placeholder 6">
            <a:extLst>
              <a:ext uri="{FF2B5EF4-FFF2-40B4-BE49-F238E27FC236}">
                <a16:creationId xmlns:a16="http://schemas.microsoft.com/office/drawing/2014/main" id="{90B4463B-6714-67EC-1362-F20D740D5E67}"/>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7" name="Text Placeholder 8">
            <a:extLst>
              <a:ext uri="{FF2B5EF4-FFF2-40B4-BE49-F238E27FC236}">
                <a16:creationId xmlns:a16="http://schemas.microsoft.com/office/drawing/2014/main" id="{9D7A8C5F-BE9D-1F83-FE56-4A5E6AB6087E}"/>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8" name="Text Placeholder 9">
            <a:extLst>
              <a:ext uri="{FF2B5EF4-FFF2-40B4-BE49-F238E27FC236}">
                <a16:creationId xmlns:a16="http://schemas.microsoft.com/office/drawing/2014/main" id="{46434A8A-3238-656F-E766-071DBA37E3E2}"/>
              </a:ext>
            </a:extLst>
          </p:cNvPr>
          <p:cNvSpPr>
            <a:spLocks noGrp="1"/>
          </p:cNvSpPr>
          <p:nvPr>
            <p:ph type="body" sz="quarter" idx="15"/>
          </p:nvPr>
        </p:nvSpPr>
        <p:spPr>
          <a:xfrm>
            <a:off x="304799" y="2282973"/>
            <a:ext cx="2556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9" name="Text Placeholder 9">
            <a:extLst>
              <a:ext uri="{FF2B5EF4-FFF2-40B4-BE49-F238E27FC236}">
                <a16:creationId xmlns:a16="http://schemas.microsoft.com/office/drawing/2014/main" id="{C3137B0F-E471-1AB8-6CBA-9BCDAD5E8A22}"/>
              </a:ext>
            </a:extLst>
          </p:cNvPr>
          <p:cNvSpPr>
            <a:spLocks noGrp="1"/>
          </p:cNvSpPr>
          <p:nvPr>
            <p:ph type="body" sz="quarter" idx="17"/>
          </p:nvPr>
        </p:nvSpPr>
        <p:spPr>
          <a:xfrm>
            <a:off x="3211156" y="2282973"/>
            <a:ext cx="2556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0" name="Text Placeholder 9">
            <a:extLst>
              <a:ext uri="{FF2B5EF4-FFF2-40B4-BE49-F238E27FC236}">
                <a16:creationId xmlns:a16="http://schemas.microsoft.com/office/drawing/2014/main" id="{AB5E02E6-314F-A208-BB34-A03F5F310B0D}"/>
              </a:ext>
            </a:extLst>
          </p:cNvPr>
          <p:cNvSpPr>
            <a:spLocks noGrp="1"/>
          </p:cNvSpPr>
          <p:nvPr>
            <p:ph type="body" sz="quarter" idx="19"/>
          </p:nvPr>
        </p:nvSpPr>
        <p:spPr>
          <a:xfrm>
            <a:off x="6117637" y="2282973"/>
            <a:ext cx="2556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1" name="Text Placeholder 19">
            <a:extLst>
              <a:ext uri="{FF2B5EF4-FFF2-40B4-BE49-F238E27FC236}">
                <a16:creationId xmlns:a16="http://schemas.microsoft.com/office/drawing/2014/main" id="{A15EEF04-EB57-2EFE-BCC8-60BFAE4541A0}"/>
              </a:ext>
            </a:extLst>
          </p:cNvPr>
          <p:cNvSpPr>
            <a:spLocks noGrp="1"/>
          </p:cNvSpPr>
          <p:nvPr>
            <p:ph type="body" sz="quarter" idx="24"/>
          </p:nvPr>
        </p:nvSpPr>
        <p:spPr>
          <a:xfrm>
            <a:off x="304675" y="2614613"/>
            <a:ext cx="2556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12" name="Text Placeholder 19">
            <a:extLst>
              <a:ext uri="{FF2B5EF4-FFF2-40B4-BE49-F238E27FC236}">
                <a16:creationId xmlns:a16="http://schemas.microsoft.com/office/drawing/2014/main" id="{2D62A765-47EA-B167-0BE8-B4756A00F527}"/>
              </a:ext>
            </a:extLst>
          </p:cNvPr>
          <p:cNvSpPr>
            <a:spLocks noGrp="1"/>
          </p:cNvSpPr>
          <p:nvPr>
            <p:ph type="body" sz="quarter" idx="25"/>
          </p:nvPr>
        </p:nvSpPr>
        <p:spPr>
          <a:xfrm>
            <a:off x="3211156" y="2614613"/>
            <a:ext cx="2556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13" name="Text Placeholder 19">
            <a:extLst>
              <a:ext uri="{FF2B5EF4-FFF2-40B4-BE49-F238E27FC236}">
                <a16:creationId xmlns:a16="http://schemas.microsoft.com/office/drawing/2014/main" id="{ED5C994C-A90B-DEE1-D499-BF454BABBDCB}"/>
              </a:ext>
            </a:extLst>
          </p:cNvPr>
          <p:cNvSpPr>
            <a:spLocks noGrp="1"/>
          </p:cNvSpPr>
          <p:nvPr>
            <p:ph type="body" sz="quarter" idx="26"/>
          </p:nvPr>
        </p:nvSpPr>
        <p:spPr>
          <a:xfrm>
            <a:off x="6117637" y="2614613"/>
            <a:ext cx="2556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cxnSp>
        <p:nvCxnSpPr>
          <p:cNvPr id="15" name="Straight Connector 14">
            <a:extLst>
              <a:ext uri="{FF2B5EF4-FFF2-40B4-BE49-F238E27FC236}">
                <a16:creationId xmlns:a16="http://schemas.microsoft.com/office/drawing/2014/main" id="{5E758CFD-6353-8E5B-960B-5799F0D9921C}"/>
              </a:ext>
            </a:extLst>
          </p:cNvPr>
          <p:cNvCxnSpPr>
            <a:cxnSpLocks/>
          </p:cNvCxnSpPr>
          <p:nvPr userDrawn="1"/>
        </p:nvCxnSpPr>
        <p:spPr>
          <a:xfrm>
            <a:off x="304675" y="2282973"/>
            <a:ext cx="2556124"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6" name="Arrow: Chevron 15">
            <a:extLst>
              <a:ext uri="{FF2B5EF4-FFF2-40B4-BE49-F238E27FC236}">
                <a16:creationId xmlns:a16="http://schemas.microsoft.com/office/drawing/2014/main" id="{DBDB799E-9DE8-9EFD-E9D6-FF4EAC64FC22}"/>
              </a:ext>
            </a:extLst>
          </p:cNvPr>
          <p:cNvSpPr/>
          <p:nvPr userDrawn="1"/>
        </p:nvSpPr>
        <p:spPr>
          <a:xfrm>
            <a:off x="2916910"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14" name="Text Placeholder 9">
            <a:extLst>
              <a:ext uri="{FF2B5EF4-FFF2-40B4-BE49-F238E27FC236}">
                <a16:creationId xmlns:a16="http://schemas.microsoft.com/office/drawing/2014/main" id="{F459F560-10CA-9159-63B5-9571F8F2CD81}"/>
              </a:ext>
            </a:extLst>
          </p:cNvPr>
          <p:cNvSpPr>
            <a:spLocks noGrp="1"/>
          </p:cNvSpPr>
          <p:nvPr>
            <p:ph type="body" sz="quarter" idx="27"/>
          </p:nvPr>
        </p:nvSpPr>
        <p:spPr>
          <a:xfrm>
            <a:off x="9024117" y="2282973"/>
            <a:ext cx="2556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7" name="Text Placeholder 19">
            <a:extLst>
              <a:ext uri="{FF2B5EF4-FFF2-40B4-BE49-F238E27FC236}">
                <a16:creationId xmlns:a16="http://schemas.microsoft.com/office/drawing/2014/main" id="{D1CE8918-CB52-FC8D-0667-5DD4C2904898}"/>
              </a:ext>
            </a:extLst>
          </p:cNvPr>
          <p:cNvSpPr>
            <a:spLocks noGrp="1"/>
          </p:cNvSpPr>
          <p:nvPr>
            <p:ph type="body" sz="quarter" idx="28"/>
          </p:nvPr>
        </p:nvSpPr>
        <p:spPr>
          <a:xfrm>
            <a:off x="9024119" y="2614613"/>
            <a:ext cx="2556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cxnSp>
        <p:nvCxnSpPr>
          <p:cNvPr id="30" name="Straight Connector 29">
            <a:extLst>
              <a:ext uri="{FF2B5EF4-FFF2-40B4-BE49-F238E27FC236}">
                <a16:creationId xmlns:a16="http://schemas.microsoft.com/office/drawing/2014/main" id="{393B61CA-A7BE-8A3E-D9AC-F654B9B38698}"/>
              </a:ext>
            </a:extLst>
          </p:cNvPr>
          <p:cNvCxnSpPr>
            <a:cxnSpLocks/>
          </p:cNvCxnSpPr>
          <p:nvPr userDrawn="1"/>
        </p:nvCxnSpPr>
        <p:spPr>
          <a:xfrm>
            <a:off x="3221565" y="2282973"/>
            <a:ext cx="2556124"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1" name="Arrow: Chevron 30">
            <a:extLst>
              <a:ext uri="{FF2B5EF4-FFF2-40B4-BE49-F238E27FC236}">
                <a16:creationId xmlns:a16="http://schemas.microsoft.com/office/drawing/2014/main" id="{A8B2014E-675C-8EB9-B5B5-BD95FAFE19E6}"/>
              </a:ext>
            </a:extLst>
          </p:cNvPr>
          <p:cNvSpPr/>
          <p:nvPr userDrawn="1"/>
        </p:nvSpPr>
        <p:spPr>
          <a:xfrm>
            <a:off x="5833800"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32" name="Straight Connector 31">
            <a:extLst>
              <a:ext uri="{FF2B5EF4-FFF2-40B4-BE49-F238E27FC236}">
                <a16:creationId xmlns:a16="http://schemas.microsoft.com/office/drawing/2014/main" id="{FA0D4E54-4CD3-D526-DEED-81769F41304D}"/>
              </a:ext>
            </a:extLst>
          </p:cNvPr>
          <p:cNvCxnSpPr>
            <a:cxnSpLocks/>
          </p:cNvCxnSpPr>
          <p:nvPr userDrawn="1"/>
        </p:nvCxnSpPr>
        <p:spPr>
          <a:xfrm>
            <a:off x="6117513" y="2282973"/>
            <a:ext cx="2556124"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3" name="Arrow: Chevron 32">
            <a:extLst>
              <a:ext uri="{FF2B5EF4-FFF2-40B4-BE49-F238E27FC236}">
                <a16:creationId xmlns:a16="http://schemas.microsoft.com/office/drawing/2014/main" id="{8E6AA380-E662-A92F-D609-F474C925FADA}"/>
              </a:ext>
            </a:extLst>
          </p:cNvPr>
          <p:cNvSpPr/>
          <p:nvPr userDrawn="1"/>
        </p:nvSpPr>
        <p:spPr>
          <a:xfrm>
            <a:off x="8729748"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34" name="Straight Connector 33">
            <a:extLst>
              <a:ext uri="{FF2B5EF4-FFF2-40B4-BE49-F238E27FC236}">
                <a16:creationId xmlns:a16="http://schemas.microsoft.com/office/drawing/2014/main" id="{D5163727-FD74-E51F-D285-A4FDEAB2E16E}"/>
              </a:ext>
            </a:extLst>
          </p:cNvPr>
          <p:cNvCxnSpPr>
            <a:cxnSpLocks/>
          </p:cNvCxnSpPr>
          <p:nvPr userDrawn="1"/>
        </p:nvCxnSpPr>
        <p:spPr>
          <a:xfrm>
            <a:off x="9024117" y="2282973"/>
            <a:ext cx="2556124"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5" name="Arrow: Chevron 34">
            <a:extLst>
              <a:ext uri="{FF2B5EF4-FFF2-40B4-BE49-F238E27FC236}">
                <a16:creationId xmlns:a16="http://schemas.microsoft.com/office/drawing/2014/main" id="{AACA7782-B627-5E5D-977C-78713F8554CD}"/>
              </a:ext>
            </a:extLst>
          </p:cNvPr>
          <p:cNvSpPr/>
          <p:nvPr userDrawn="1"/>
        </p:nvSpPr>
        <p:spPr>
          <a:xfrm>
            <a:off x="11636352"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18" name="Footer Placeholder 4">
            <a:extLst>
              <a:ext uri="{FF2B5EF4-FFF2-40B4-BE49-F238E27FC236}">
                <a16:creationId xmlns:a16="http://schemas.microsoft.com/office/drawing/2014/main" id="{87E58F99-2D84-6487-C6CD-C3D332610364}"/>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err="1"/>
              <a:t>ProBank</a:t>
            </a:r>
            <a:r>
              <a:rPr lang="en-US"/>
              <a:t> Education Services</a:t>
            </a:r>
            <a:endParaRPr lang="en-US" noProof="0"/>
          </a:p>
        </p:txBody>
      </p:sp>
      <p:sp>
        <p:nvSpPr>
          <p:cNvPr id="19" name="Slide Number Placeholder 5">
            <a:extLst>
              <a:ext uri="{FF2B5EF4-FFF2-40B4-BE49-F238E27FC236}">
                <a16:creationId xmlns:a16="http://schemas.microsoft.com/office/drawing/2014/main" id="{0411987F-2D77-E615-7E4F-B44C93560391}"/>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Tree>
    <p:extLst>
      <p:ext uri="{BB962C8B-B14F-4D97-AF65-F5344CB8AC3E}">
        <p14:creationId xmlns:p14="http://schemas.microsoft.com/office/powerpoint/2010/main" val="3442108713"/>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meline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DC1CD-2885-55F3-61DF-04B4921832BA}"/>
              </a:ext>
            </a:extLst>
          </p:cNvPr>
          <p:cNvSpPr>
            <a:spLocks noGrp="1"/>
          </p:cNvSpPr>
          <p:nvPr>
            <p:ph type="title" hasCustomPrompt="1"/>
          </p:nvPr>
        </p:nvSpPr>
        <p:spPr>
          <a:xfrm>
            <a:off x="306000" y="306000"/>
            <a:ext cx="5648397" cy="360000"/>
          </a:xfrm>
        </p:spPr>
        <p:txBody>
          <a:bodyPr anchor="ctr"/>
          <a:lstStyle>
            <a:lvl1pPr>
              <a:defRPr/>
            </a:lvl1pPr>
          </a:lstStyle>
          <a:p>
            <a:r>
              <a:rPr lang="en-US" noProof="0"/>
              <a:t>Title</a:t>
            </a:r>
          </a:p>
        </p:txBody>
      </p:sp>
      <p:sp>
        <p:nvSpPr>
          <p:cNvPr id="6" name="Text Placeholder 6">
            <a:extLst>
              <a:ext uri="{FF2B5EF4-FFF2-40B4-BE49-F238E27FC236}">
                <a16:creationId xmlns:a16="http://schemas.microsoft.com/office/drawing/2014/main" id="{90B4463B-6714-67EC-1362-F20D740D5E67}"/>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7" name="Text Placeholder 8">
            <a:extLst>
              <a:ext uri="{FF2B5EF4-FFF2-40B4-BE49-F238E27FC236}">
                <a16:creationId xmlns:a16="http://schemas.microsoft.com/office/drawing/2014/main" id="{9D7A8C5F-BE9D-1F83-FE56-4A5E6AB6087E}"/>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8" name="Text Placeholder 9">
            <a:extLst>
              <a:ext uri="{FF2B5EF4-FFF2-40B4-BE49-F238E27FC236}">
                <a16:creationId xmlns:a16="http://schemas.microsoft.com/office/drawing/2014/main" id="{46434A8A-3238-656F-E766-071DBA37E3E2}"/>
              </a:ext>
            </a:extLst>
          </p:cNvPr>
          <p:cNvSpPr>
            <a:spLocks noGrp="1"/>
          </p:cNvSpPr>
          <p:nvPr>
            <p:ph type="body" sz="quarter" idx="15"/>
          </p:nvPr>
        </p:nvSpPr>
        <p:spPr>
          <a:xfrm>
            <a:off x="304799" y="2282973"/>
            <a:ext cx="1980000" cy="270000"/>
          </a:xfrm>
        </p:spPr>
        <p:txBody>
          <a:bodyP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9" name="Text Placeholder 9">
            <a:extLst>
              <a:ext uri="{FF2B5EF4-FFF2-40B4-BE49-F238E27FC236}">
                <a16:creationId xmlns:a16="http://schemas.microsoft.com/office/drawing/2014/main" id="{C3137B0F-E471-1AB8-6CBA-9BCDAD5E8A22}"/>
              </a:ext>
            </a:extLst>
          </p:cNvPr>
          <p:cNvSpPr>
            <a:spLocks noGrp="1"/>
          </p:cNvSpPr>
          <p:nvPr>
            <p:ph type="body" sz="quarter" idx="17"/>
          </p:nvPr>
        </p:nvSpPr>
        <p:spPr>
          <a:xfrm>
            <a:off x="2628628" y="2282973"/>
            <a:ext cx="1980000" cy="270000"/>
          </a:xfrm>
        </p:spPr>
        <p:txBody>
          <a:bodyP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0" name="Text Placeholder 9">
            <a:extLst>
              <a:ext uri="{FF2B5EF4-FFF2-40B4-BE49-F238E27FC236}">
                <a16:creationId xmlns:a16="http://schemas.microsoft.com/office/drawing/2014/main" id="{AB5E02E6-314F-A208-BB34-A03F5F310B0D}"/>
              </a:ext>
            </a:extLst>
          </p:cNvPr>
          <p:cNvSpPr>
            <a:spLocks noGrp="1"/>
          </p:cNvSpPr>
          <p:nvPr>
            <p:ph type="body" sz="quarter" idx="19"/>
          </p:nvPr>
        </p:nvSpPr>
        <p:spPr>
          <a:xfrm>
            <a:off x="4952457" y="2282973"/>
            <a:ext cx="1980000" cy="270000"/>
          </a:xfrm>
        </p:spPr>
        <p:txBody>
          <a:bodyP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1" name="Text Placeholder 19">
            <a:extLst>
              <a:ext uri="{FF2B5EF4-FFF2-40B4-BE49-F238E27FC236}">
                <a16:creationId xmlns:a16="http://schemas.microsoft.com/office/drawing/2014/main" id="{A15EEF04-EB57-2EFE-BCC8-60BFAE4541A0}"/>
              </a:ext>
            </a:extLst>
          </p:cNvPr>
          <p:cNvSpPr>
            <a:spLocks noGrp="1"/>
          </p:cNvSpPr>
          <p:nvPr>
            <p:ph type="body" sz="quarter" idx="24"/>
          </p:nvPr>
        </p:nvSpPr>
        <p:spPr>
          <a:xfrm>
            <a:off x="304675" y="2614613"/>
            <a:ext cx="198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12" name="Text Placeholder 19">
            <a:extLst>
              <a:ext uri="{FF2B5EF4-FFF2-40B4-BE49-F238E27FC236}">
                <a16:creationId xmlns:a16="http://schemas.microsoft.com/office/drawing/2014/main" id="{2D62A765-47EA-B167-0BE8-B4756A00F527}"/>
              </a:ext>
            </a:extLst>
          </p:cNvPr>
          <p:cNvSpPr>
            <a:spLocks noGrp="1"/>
          </p:cNvSpPr>
          <p:nvPr>
            <p:ph type="body" sz="quarter" idx="25"/>
          </p:nvPr>
        </p:nvSpPr>
        <p:spPr>
          <a:xfrm>
            <a:off x="2628535" y="2614613"/>
            <a:ext cx="198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13" name="Text Placeholder 19">
            <a:extLst>
              <a:ext uri="{FF2B5EF4-FFF2-40B4-BE49-F238E27FC236}">
                <a16:creationId xmlns:a16="http://schemas.microsoft.com/office/drawing/2014/main" id="{ED5C994C-A90B-DEE1-D499-BF454BABBDCB}"/>
              </a:ext>
            </a:extLst>
          </p:cNvPr>
          <p:cNvSpPr>
            <a:spLocks noGrp="1"/>
          </p:cNvSpPr>
          <p:nvPr>
            <p:ph type="body" sz="quarter" idx="26"/>
          </p:nvPr>
        </p:nvSpPr>
        <p:spPr>
          <a:xfrm>
            <a:off x="4952395" y="2614613"/>
            <a:ext cx="198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cxnSp>
        <p:nvCxnSpPr>
          <p:cNvPr id="15" name="Straight Connector 14">
            <a:extLst>
              <a:ext uri="{FF2B5EF4-FFF2-40B4-BE49-F238E27FC236}">
                <a16:creationId xmlns:a16="http://schemas.microsoft.com/office/drawing/2014/main" id="{5E758CFD-6353-8E5B-960B-5799F0D9921C}"/>
              </a:ext>
            </a:extLst>
          </p:cNvPr>
          <p:cNvCxnSpPr>
            <a:cxnSpLocks/>
          </p:cNvCxnSpPr>
          <p:nvPr userDrawn="1"/>
        </p:nvCxnSpPr>
        <p:spPr>
          <a:xfrm>
            <a:off x="304800" y="2282973"/>
            <a:ext cx="1987207"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6" name="Arrow: Chevron 15">
            <a:extLst>
              <a:ext uri="{FF2B5EF4-FFF2-40B4-BE49-F238E27FC236}">
                <a16:creationId xmlns:a16="http://schemas.microsoft.com/office/drawing/2014/main" id="{DBDB799E-9DE8-9EFD-E9D6-FF4EAC64FC22}"/>
              </a:ext>
            </a:extLst>
          </p:cNvPr>
          <p:cNvSpPr/>
          <p:nvPr userDrawn="1"/>
        </p:nvSpPr>
        <p:spPr>
          <a:xfrm>
            <a:off x="2348118"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14" name="Text Placeholder 9">
            <a:extLst>
              <a:ext uri="{FF2B5EF4-FFF2-40B4-BE49-F238E27FC236}">
                <a16:creationId xmlns:a16="http://schemas.microsoft.com/office/drawing/2014/main" id="{F459F560-10CA-9159-63B5-9571F8F2CD81}"/>
              </a:ext>
            </a:extLst>
          </p:cNvPr>
          <p:cNvSpPr>
            <a:spLocks noGrp="1"/>
          </p:cNvSpPr>
          <p:nvPr>
            <p:ph type="body" sz="quarter" idx="27"/>
          </p:nvPr>
        </p:nvSpPr>
        <p:spPr>
          <a:xfrm>
            <a:off x="7276286" y="2282973"/>
            <a:ext cx="1980000" cy="270000"/>
          </a:xfrm>
        </p:spPr>
        <p:txBody>
          <a:bodyP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7" name="Text Placeholder 19">
            <a:extLst>
              <a:ext uri="{FF2B5EF4-FFF2-40B4-BE49-F238E27FC236}">
                <a16:creationId xmlns:a16="http://schemas.microsoft.com/office/drawing/2014/main" id="{D1CE8918-CB52-FC8D-0667-5DD4C2904898}"/>
              </a:ext>
            </a:extLst>
          </p:cNvPr>
          <p:cNvSpPr>
            <a:spLocks noGrp="1"/>
          </p:cNvSpPr>
          <p:nvPr>
            <p:ph type="body" sz="quarter" idx="28"/>
          </p:nvPr>
        </p:nvSpPr>
        <p:spPr>
          <a:xfrm>
            <a:off x="7276255" y="2614613"/>
            <a:ext cx="198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21" name="Text Placeholder 9">
            <a:extLst>
              <a:ext uri="{FF2B5EF4-FFF2-40B4-BE49-F238E27FC236}">
                <a16:creationId xmlns:a16="http://schemas.microsoft.com/office/drawing/2014/main" id="{E0300071-C10F-73DE-516F-3A997209D34C}"/>
              </a:ext>
            </a:extLst>
          </p:cNvPr>
          <p:cNvSpPr>
            <a:spLocks noGrp="1"/>
          </p:cNvSpPr>
          <p:nvPr>
            <p:ph type="body" sz="quarter" idx="30"/>
          </p:nvPr>
        </p:nvSpPr>
        <p:spPr>
          <a:xfrm>
            <a:off x="9600115" y="2282973"/>
            <a:ext cx="1980000" cy="270000"/>
          </a:xfrm>
        </p:spPr>
        <p:txBody>
          <a:bodyP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22" name="Text Placeholder 19">
            <a:extLst>
              <a:ext uri="{FF2B5EF4-FFF2-40B4-BE49-F238E27FC236}">
                <a16:creationId xmlns:a16="http://schemas.microsoft.com/office/drawing/2014/main" id="{ADAD04CC-D508-F0AA-6E8C-45D588BE7E49}"/>
              </a:ext>
            </a:extLst>
          </p:cNvPr>
          <p:cNvSpPr>
            <a:spLocks noGrp="1"/>
          </p:cNvSpPr>
          <p:nvPr>
            <p:ph type="body" sz="quarter" idx="31"/>
          </p:nvPr>
        </p:nvSpPr>
        <p:spPr>
          <a:xfrm>
            <a:off x="9600117" y="2614613"/>
            <a:ext cx="198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cxnSp>
        <p:nvCxnSpPr>
          <p:cNvPr id="24" name="Straight Connector 23">
            <a:extLst>
              <a:ext uri="{FF2B5EF4-FFF2-40B4-BE49-F238E27FC236}">
                <a16:creationId xmlns:a16="http://schemas.microsoft.com/office/drawing/2014/main" id="{84AD16E6-DFB2-3260-E7C2-D0F51629D8A7}"/>
              </a:ext>
            </a:extLst>
          </p:cNvPr>
          <p:cNvCxnSpPr>
            <a:cxnSpLocks/>
          </p:cNvCxnSpPr>
          <p:nvPr userDrawn="1"/>
        </p:nvCxnSpPr>
        <p:spPr>
          <a:xfrm>
            <a:off x="2628629" y="2282973"/>
            <a:ext cx="1987207"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5" name="Arrow: Chevron 24">
            <a:extLst>
              <a:ext uri="{FF2B5EF4-FFF2-40B4-BE49-F238E27FC236}">
                <a16:creationId xmlns:a16="http://schemas.microsoft.com/office/drawing/2014/main" id="{3DACABFD-232F-18BC-919F-CAD8A133DCDE}"/>
              </a:ext>
            </a:extLst>
          </p:cNvPr>
          <p:cNvSpPr/>
          <p:nvPr userDrawn="1"/>
        </p:nvSpPr>
        <p:spPr>
          <a:xfrm>
            <a:off x="4671947"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6" name="Straight Connector 25">
            <a:extLst>
              <a:ext uri="{FF2B5EF4-FFF2-40B4-BE49-F238E27FC236}">
                <a16:creationId xmlns:a16="http://schemas.microsoft.com/office/drawing/2014/main" id="{FFEA3E50-1AFA-3BF7-A87F-151906E60032}"/>
              </a:ext>
            </a:extLst>
          </p:cNvPr>
          <p:cNvCxnSpPr>
            <a:cxnSpLocks/>
          </p:cNvCxnSpPr>
          <p:nvPr userDrawn="1"/>
        </p:nvCxnSpPr>
        <p:spPr>
          <a:xfrm>
            <a:off x="4952395" y="2282973"/>
            <a:ext cx="1987207"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7" name="Arrow: Chevron 26">
            <a:extLst>
              <a:ext uri="{FF2B5EF4-FFF2-40B4-BE49-F238E27FC236}">
                <a16:creationId xmlns:a16="http://schemas.microsoft.com/office/drawing/2014/main" id="{95E84197-6880-09C2-1E08-4B7A842980F1}"/>
              </a:ext>
            </a:extLst>
          </p:cNvPr>
          <p:cNvSpPr/>
          <p:nvPr userDrawn="1"/>
        </p:nvSpPr>
        <p:spPr>
          <a:xfrm>
            <a:off x="6995713"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28" name="Straight Connector 27">
            <a:extLst>
              <a:ext uri="{FF2B5EF4-FFF2-40B4-BE49-F238E27FC236}">
                <a16:creationId xmlns:a16="http://schemas.microsoft.com/office/drawing/2014/main" id="{DBA4F882-E214-37A5-1366-A11A8B3C2119}"/>
              </a:ext>
            </a:extLst>
          </p:cNvPr>
          <p:cNvCxnSpPr>
            <a:cxnSpLocks/>
          </p:cNvCxnSpPr>
          <p:nvPr userDrawn="1"/>
        </p:nvCxnSpPr>
        <p:spPr>
          <a:xfrm>
            <a:off x="7276161" y="2282973"/>
            <a:ext cx="1987207"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9" name="Arrow: Chevron 28">
            <a:extLst>
              <a:ext uri="{FF2B5EF4-FFF2-40B4-BE49-F238E27FC236}">
                <a16:creationId xmlns:a16="http://schemas.microsoft.com/office/drawing/2014/main" id="{7A04A431-73CA-32DE-D035-406F2582A75A}"/>
              </a:ext>
            </a:extLst>
          </p:cNvPr>
          <p:cNvSpPr/>
          <p:nvPr userDrawn="1"/>
        </p:nvSpPr>
        <p:spPr>
          <a:xfrm>
            <a:off x="9319479"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36" name="Straight Connector 35">
            <a:extLst>
              <a:ext uri="{FF2B5EF4-FFF2-40B4-BE49-F238E27FC236}">
                <a16:creationId xmlns:a16="http://schemas.microsoft.com/office/drawing/2014/main" id="{AE570E91-ABB2-A812-B684-C45EB139B97D}"/>
              </a:ext>
            </a:extLst>
          </p:cNvPr>
          <p:cNvCxnSpPr>
            <a:cxnSpLocks/>
          </p:cNvCxnSpPr>
          <p:nvPr userDrawn="1"/>
        </p:nvCxnSpPr>
        <p:spPr>
          <a:xfrm>
            <a:off x="9599927" y="2282973"/>
            <a:ext cx="1987207"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7" name="Arrow: Chevron 36">
            <a:extLst>
              <a:ext uri="{FF2B5EF4-FFF2-40B4-BE49-F238E27FC236}">
                <a16:creationId xmlns:a16="http://schemas.microsoft.com/office/drawing/2014/main" id="{1AF30669-A2A4-2FDE-F80A-35E06EF01380}"/>
              </a:ext>
            </a:extLst>
          </p:cNvPr>
          <p:cNvSpPr/>
          <p:nvPr userDrawn="1"/>
        </p:nvSpPr>
        <p:spPr>
          <a:xfrm>
            <a:off x="11643245"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18" name="Footer Placeholder 4">
            <a:extLst>
              <a:ext uri="{FF2B5EF4-FFF2-40B4-BE49-F238E27FC236}">
                <a16:creationId xmlns:a16="http://schemas.microsoft.com/office/drawing/2014/main" id="{67A244B0-1E1C-08D2-DD92-B1B1F61B2277}"/>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err="1"/>
              <a:t>ProBank</a:t>
            </a:r>
            <a:r>
              <a:rPr lang="en-US"/>
              <a:t> Education Services</a:t>
            </a:r>
            <a:endParaRPr lang="en-US" noProof="0"/>
          </a:p>
        </p:txBody>
      </p:sp>
      <p:sp>
        <p:nvSpPr>
          <p:cNvPr id="19" name="Slide Number Placeholder 5">
            <a:extLst>
              <a:ext uri="{FF2B5EF4-FFF2-40B4-BE49-F238E27FC236}">
                <a16:creationId xmlns:a16="http://schemas.microsoft.com/office/drawing/2014/main" id="{91160AB3-9039-9C14-CDBE-7146318D6F5E}"/>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Tree>
    <p:extLst>
      <p:ext uri="{BB962C8B-B14F-4D97-AF65-F5344CB8AC3E}">
        <p14:creationId xmlns:p14="http://schemas.microsoft.com/office/powerpoint/2010/main" val="1687449864"/>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melin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DC1CD-2885-55F3-61DF-04B4921832BA}"/>
              </a:ext>
            </a:extLst>
          </p:cNvPr>
          <p:cNvSpPr>
            <a:spLocks noGrp="1"/>
          </p:cNvSpPr>
          <p:nvPr>
            <p:ph type="title" hasCustomPrompt="1"/>
          </p:nvPr>
        </p:nvSpPr>
        <p:spPr>
          <a:xfrm>
            <a:off x="306000" y="306000"/>
            <a:ext cx="5648397" cy="360000"/>
          </a:xfrm>
        </p:spPr>
        <p:txBody>
          <a:bodyPr anchor="ctr"/>
          <a:lstStyle>
            <a:lvl1pPr>
              <a:defRPr/>
            </a:lvl1pPr>
          </a:lstStyle>
          <a:p>
            <a:r>
              <a:rPr lang="en-US" noProof="0"/>
              <a:t>Title</a:t>
            </a:r>
          </a:p>
        </p:txBody>
      </p:sp>
      <p:sp>
        <p:nvSpPr>
          <p:cNvPr id="6" name="Text Placeholder 6">
            <a:extLst>
              <a:ext uri="{FF2B5EF4-FFF2-40B4-BE49-F238E27FC236}">
                <a16:creationId xmlns:a16="http://schemas.microsoft.com/office/drawing/2014/main" id="{90B4463B-6714-67EC-1362-F20D740D5E67}"/>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a:t>Subtitle</a:t>
            </a:r>
          </a:p>
        </p:txBody>
      </p:sp>
      <p:sp>
        <p:nvSpPr>
          <p:cNvPr id="7" name="Text Placeholder 8">
            <a:extLst>
              <a:ext uri="{FF2B5EF4-FFF2-40B4-BE49-F238E27FC236}">
                <a16:creationId xmlns:a16="http://schemas.microsoft.com/office/drawing/2014/main" id="{9D7A8C5F-BE9D-1F83-FE56-4A5E6AB6087E}"/>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a:t>Heading</a:t>
            </a:r>
          </a:p>
        </p:txBody>
      </p:sp>
      <p:sp>
        <p:nvSpPr>
          <p:cNvPr id="8" name="Text Placeholder 9">
            <a:extLst>
              <a:ext uri="{FF2B5EF4-FFF2-40B4-BE49-F238E27FC236}">
                <a16:creationId xmlns:a16="http://schemas.microsoft.com/office/drawing/2014/main" id="{46434A8A-3238-656F-E766-071DBA37E3E2}"/>
              </a:ext>
            </a:extLst>
          </p:cNvPr>
          <p:cNvSpPr>
            <a:spLocks noGrp="1"/>
          </p:cNvSpPr>
          <p:nvPr>
            <p:ph type="body" sz="quarter" idx="15"/>
          </p:nvPr>
        </p:nvSpPr>
        <p:spPr>
          <a:xfrm>
            <a:off x="304799" y="2282973"/>
            <a:ext cx="1620000" cy="270000"/>
          </a:xfrm>
        </p:spPr>
        <p:txBody>
          <a:bodyP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9" name="Text Placeholder 9">
            <a:extLst>
              <a:ext uri="{FF2B5EF4-FFF2-40B4-BE49-F238E27FC236}">
                <a16:creationId xmlns:a16="http://schemas.microsoft.com/office/drawing/2014/main" id="{C3137B0F-E471-1AB8-6CBA-9BCDAD5E8A22}"/>
              </a:ext>
            </a:extLst>
          </p:cNvPr>
          <p:cNvSpPr>
            <a:spLocks noGrp="1"/>
          </p:cNvSpPr>
          <p:nvPr>
            <p:ph type="body" sz="quarter" idx="17"/>
          </p:nvPr>
        </p:nvSpPr>
        <p:spPr>
          <a:xfrm>
            <a:off x="2237266" y="2282973"/>
            <a:ext cx="1620000" cy="270000"/>
          </a:xfrm>
        </p:spPr>
        <p:txBody>
          <a:bodyPr vert="horz" lIns="0" tIns="0" rIns="0" bIns="0" rtlCol="0">
            <a:noAutofit/>
          </a:bodyPr>
          <a:lstStyle>
            <a:lvl1pPr>
              <a:defRPr lang="en-US" sz="1200" b="1" i="0" dirty="0"/>
            </a:lvl1pPr>
          </a:lstStyle>
          <a:p>
            <a:pPr marL="0" lvl="0" indent="0">
              <a:buNone/>
            </a:pPr>
            <a:r>
              <a:rPr lang="en-US" noProof="0"/>
              <a:t>Click to edit Master text styles</a:t>
            </a:r>
          </a:p>
        </p:txBody>
      </p:sp>
      <p:sp>
        <p:nvSpPr>
          <p:cNvPr id="10" name="Text Placeholder 9">
            <a:extLst>
              <a:ext uri="{FF2B5EF4-FFF2-40B4-BE49-F238E27FC236}">
                <a16:creationId xmlns:a16="http://schemas.microsoft.com/office/drawing/2014/main" id="{AB5E02E6-314F-A208-BB34-A03F5F310B0D}"/>
              </a:ext>
            </a:extLst>
          </p:cNvPr>
          <p:cNvSpPr>
            <a:spLocks noGrp="1"/>
          </p:cNvSpPr>
          <p:nvPr>
            <p:ph type="body" sz="quarter" idx="19"/>
          </p:nvPr>
        </p:nvSpPr>
        <p:spPr>
          <a:xfrm>
            <a:off x="4169733" y="2282973"/>
            <a:ext cx="1620000" cy="270000"/>
          </a:xfrm>
        </p:spPr>
        <p:txBody>
          <a:bodyP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1" name="Text Placeholder 19">
            <a:extLst>
              <a:ext uri="{FF2B5EF4-FFF2-40B4-BE49-F238E27FC236}">
                <a16:creationId xmlns:a16="http://schemas.microsoft.com/office/drawing/2014/main" id="{A15EEF04-EB57-2EFE-BCC8-60BFAE4541A0}"/>
              </a:ext>
            </a:extLst>
          </p:cNvPr>
          <p:cNvSpPr>
            <a:spLocks noGrp="1"/>
          </p:cNvSpPr>
          <p:nvPr>
            <p:ph type="body" sz="quarter" idx="24"/>
          </p:nvPr>
        </p:nvSpPr>
        <p:spPr>
          <a:xfrm>
            <a:off x="304675" y="2614613"/>
            <a:ext cx="162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12" name="Text Placeholder 19">
            <a:extLst>
              <a:ext uri="{FF2B5EF4-FFF2-40B4-BE49-F238E27FC236}">
                <a16:creationId xmlns:a16="http://schemas.microsoft.com/office/drawing/2014/main" id="{2D62A765-47EA-B167-0BE8-B4756A00F527}"/>
              </a:ext>
            </a:extLst>
          </p:cNvPr>
          <p:cNvSpPr>
            <a:spLocks noGrp="1"/>
          </p:cNvSpPr>
          <p:nvPr>
            <p:ph type="body" sz="quarter" idx="25"/>
          </p:nvPr>
        </p:nvSpPr>
        <p:spPr>
          <a:xfrm>
            <a:off x="2237167" y="2614613"/>
            <a:ext cx="162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13" name="Text Placeholder 19">
            <a:extLst>
              <a:ext uri="{FF2B5EF4-FFF2-40B4-BE49-F238E27FC236}">
                <a16:creationId xmlns:a16="http://schemas.microsoft.com/office/drawing/2014/main" id="{ED5C994C-A90B-DEE1-D499-BF454BABBDCB}"/>
              </a:ext>
            </a:extLst>
          </p:cNvPr>
          <p:cNvSpPr>
            <a:spLocks noGrp="1"/>
          </p:cNvSpPr>
          <p:nvPr>
            <p:ph type="body" sz="quarter" idx="26"/>
          </p:nvPr>
        </p:nvSpPr>
        <p:spPr>
          <a:xfrm>
            <a:off x="4169659" y="2614613"/>
            <a:ext cx="162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cxnSp>
        <p:nvCxnSpPr>
          <p:cNvPr id="15" name="Straight Connector 14">
            <a:extLst>
              <a:ext uri="{FF2B5EF4-FFF2-40B4-BE49-F238E27FC236}">
                <a16:creationId xmlns:a16="http://schemas.microsoft.com/office/drawing/2014/main" id="{5E758CFD-6353-8E5B-960B-5799F0D9921C}"/>
              </a:ext>
            </a:extLst>
          </p:cNvPr>
          <p:cNvCxnSpPr>
            <a:cxnSpLocks/>
          </p:cNvCxnSpPr>
          <p:nvPr userDrawn="1"/>
        </p:nvCxnSpPr>
        <p:spPr>
          <a:xfrm>
            <a:off x="304675" y="2282973"/>
            <a:ext cx="1620000"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6" name="Arrow: Chevron 15">
            <a:extLst>
              <a:ext uri="{FF2B5EF4-FFF2-40B4-BE49-F238E27FC236}">
                <a16:creationId xmlns:a16="http://schemas.microsoft.com/office/drawing/2014/main" id="{DBDB799E-9DE8-9EFD-E9D6-FF4EAC64FC22}"/>
              </a:ext>
            </a:extLst>
          </p:cNvPr>
          <p:cNvSpPr/>
          <p:nvPr userDrawn="1"/>
        </p:nvSpPr>
        <p:spPr>
          <a:xfrm>
            <a:off x="1980786"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14" name="Text Placeholder 9">
            <a:extLst>
              <a:ext uri="{FF2B5EF4-FFF2-40B4-BE49-F238E27FC236}">
                <a16:creationId xmlns:a16="http://schemas.microsoft.com/office/drawing/2014/main" id="{F459F560-10CA-9159-63B5-9571F8F2CD81}"/>
              </a:ext>
            </a:extLst>
          </p:cNvPr>
          <p:cNvSpPr>
            <a:spLocks noGrp="1"/>
          </p:cNvSpPr>
          <p:nvPr>
            <p:ph type="body" sz="quarter" idx="27"/>
          </p:nvPr>
        </p:nvSpPr>
        <p:spPr>
          <a:xfrm>
            <a:off x="6102200" y="2282973"/>
            <a:ext cx="1620000" cy="270000"/>
          </a:xfrm>
        </p:spPr>
        <p:txBody>
          <a:bodyP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7" name="Text Placeholder 19">
            <a:extLst>
              <a:ext uri="{FF2B5EF4-FFF2-40B4-BE49-F238E27FC236}">
                <a16:creationId xmlns:a16="http://schemas.microsoft.com/office/drawing/2014/main" id="{D1CE8918-CB52-FC8D-0667-5DD4C2904898}"/>
              </a:ext>
            </a:extLst>
          </p:cNvPr>
          <p:cNvSpPr>
            <a:spLocks noGrp="1"/>
          </p:cNvSpPr>
          <p:nvPr>
            <p:ph type="body" sz="quarter" idx="28"/>
          </p:nvPr>
        </p:nvSpPr>
        <p:spPr>
          <a:xfrm>
            <a:off x="6102151" y="2614613"/>
            <a:ext cx="162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21" name="Text Placeholder 9">
            <a:extLst>
              <a:ext uri="{FF2B5EF4-FFF2-40B4-BE49-F238E27FC236}">
                <a16:creationId xmlns:a16="http://schemas.microsoft.com/office/drawing/2014/main" id="{E0300071-C10F-73DE-516F-3A997209D34C}"/>
              </a:ext>
            </a:extLst>
          </p:cNvPr>
          <p:cNvSpPr>
            <a:spLocks noGrp="1"/>
          </p:cNvSpPr>
          <p:nvPr>
            <p:ph type="body" sz="quarter" idx="30"/>
          </p:nvPr>
        </p:nvSpPr>
        <p:spPr>
          <a:xfrm>
            <a:off x="8034667" y="2282973"/>
            <a:ext cx="1620000" cy="270000"/>
          </a:xfrm>
        </p:spPr>
        <p:txBody>
          <a:bodyP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22" name="Text Placeholder 19">
            <a:extLst>
              <a:ext uri="{FF2B5EF4-FFF2-40B4-BE49-F238E27FC236}">
                <a16:creationId xmlns:a16="http://schemas.microsoft.com/office/drawing/2014/main" id="{ADAD04CC-D508-F0AA-6E8C-45D588BE7E49}"/>
              </a:ext>
            </a:extLst>
          </p:cNvPr>
          <p:cNvSpPr>
            <a:spLocks noGrp="1"/>
          </p:cNvSpPr>
          <p:nvPr>
            <p:ph type="body" sz="quarter" idx="31"/>
          </p:nvPr>
        </p:nvSpPr>
        <p:spPr>
          <a:xfrm>
            <a:off x="8034643" y="2614613"/>
            <a:ext cx="162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31" name="Text Placeholder 9">
            <a:extLst>
              <a:ext uri="{FF2B5EF4-FFF2-40B4-BE49-F238E27FC236}">
                <a16:creationId xmlns:a16="http://schemas.microsoft.com/office/drawing/2014/main" id="{7F5921D6-64BE-2161-A143-2DD17980F619}"/>
              </a:ext>
            </a:extLst>
          </p:cNvPr>
          <p:cNvSpPr>
            <a:spLocks noGrp="1"/>
          </p:cNvSpPr>
          <p:nvPr>
            <p:ph type="body" sz="quarter" idx="32"/>
          </p:nvPr>
        </p:nvSpPr>
        <p:spPr>
          <a:xfrm>
            <a:off x="9967132" y="2282973"/>
            <a:ext cx="1620000" cy="270000"/>
          </a:xfrm>
        </p:spPr>
        <p:txBody>
          <a:bodyP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32" name="Text Placeholder 19">
            <a:extLst>
              <a:ext uri="{FF2B5EF4-FFF2-40B4-BE49-F238E27FC236}">
                <a16:creationId xmlns:a16="http://schemas.microsoft.com/office/drawing/2014/main" id="{24C0D168-202E-E51B-E59E-8C97350E1781}"/>
              </a:ext>
            </a:extLst>
          </p:cNvPr>
          <p:cNvSpPr>
            <a:spLocks noGrp="1"/>
          </p:cNvSpPr>
          <p:nvPr>
            <p:ph type="body" sz="quarter" idx="33"/>
          </p:nvPr>
        </p:nvSpPr>
        <p:spPr>
          <a:xfrm>
            <a:off x="9967134" y="2614613"/>
            <a:ext cx="162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cxnSp>
        <p:nvCxnSpPr>
          <p:cNvPr id="34" name="Straight Connector 33">
            <a:extLst>
              <a:ext uri="{FF2B5EF4-FFF2-40B4-BE49-F238E27FC236}">
                <a16:creationId xmlns:a16="http://schemas.microsoft.com/office/drawing/2014/main" id="{C37B2904-10A6-C3A5-8D83-683C63BB01AF}"/>
              </a:ext>
            </a:extLst>
          </p:cNvPr>
          <p:cNvCxnSpPr>
            <a:cxnSpLocks/>
          </p:cNvCxnSpPr>
          <p:nvPr userDrawn="1"/>
        </p:nvCxnSpPr>
        <p:spPr>
          <a:xfrm>
            <a:off x="2240911" y="2282973"/>
            <a:ext cx="1620000"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5" name="Arrow: Chevron 34">
            <a:extLst>
              <a:ext uri="{FF2B5EF4-FFF2-40B4-BE49-F238E27FC236}">
                <a16:creationId xmlns:a16="http://schemas.microsoft.com/office/drawing/2014/main" id="{A47832D4-502D-A508-2B20-B5B27FE51634}"/>
              </a:ext>
            </a:extLst>
          </p:cNvPr>
          <p:cNvSpPr/>
          <p:nvPr userDrawn="1"/>
        </p:nvSpPr>
        <p:spPr>
          <a:xfrm>
            <a:off x="3917022"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38" name="Straight Connector 37">
            <a:extLst>
              <a:ext uri="{FF2B5EF4-FFF2-40B4-BE49-F238E27FC236}">
                <a16:creationId xmlns:a16="http://schemas.microsoft.com/office/drawing/2014/main" id="{7BD95FB1-1C25-533D-3CF4-8A51280DDBD0}"/>
              </a:ext>
            </a:extLst>
          </p:cNvPr>
          <p:cNvCxnSpPr>
            <a:cxnSpLocks/>
          </p:cNvCxnSpPr>
          <p:nvPr userDrawn="1"/>
        </p:nvCxnSpPr>
        <p:spPr>
          <a:xfrm>
            <a:off x="4169659" y="2282973"/>
            <a:ext cx="1620000"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9" name="Arrow: Chevron 38">
            <a:extLst>
              <a:ext uri="{FF2B5EF4-FFF2-40B4-BE49-F238E27FC236}">
                <a16:creationId xmlns:a16="http://schemas.microsoft.com/office/drawing/2014/main" id="{9D606AD1-4414-16B1-1215-97D7AFA56C9F}"/>
              </a:ext>
            </a:extLst>
          </p:cNvPr>
          <p:cNvSpPr/>
          <p:nvPr userDrawn="1"/>
        </p:nvSpPr>
        <p:spPr>
          <a:xfrm>
            <a:off x="5845770"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40" name="Straight Connector 39">
            <a:extLst>
              <a:ext uri="{FF2B5EF4-FFF2-40B4-BE49-F238E27FC236}">
                <a16:creationId xmlns:a16="http://schemas.microsoft.com/office/drawing/2014/main" id="{E5863BC1-2263-E713-9FF3-2640450DEF28}"/>
              </a:ext>
            </a:extLst>
          </p:cNvPr>
          <p:cNvCxnSpPr>
            <a:cxnSpLocks/>
          </p:cNvCxnSpPr>
          <p:nvPr userDrawn="1"/>
        </p:nvCxnSpPr>
        <p:spPr>
          <a:xfrm>
            <a:off x="6110598" y="2282973"/>
            <a:ext cx="1620000"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1" name="Arrow: Chevron 40">
            <a:extLst>
              <a:ext uri="{FF2B5EF4-FFF2-40B4-BE49-F238E27FC236}">
                <a16:creationId xmlns:a16="http://schemas.microsoft.com/office/drawing/2014/main" id="{6379909B-399A-153E-493D-37296869A7F0}"/>
              </a:ext>
            </a:extLst>
          </p:cNvPr>
          <p:cNvSpPr/>
          <p:nvPr userDrawn="1"/>
        </p:nvSpPr>
        <p:spPr>
          <a:xfrm>
            <a:off x="7786709"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42" name="Straight Connector 41">
            <a:extLst>
              <a:ext uri="{FF2B5EF4-FFF2-40B4-BE49-F238E27FC236}">
                <a16:creationId xmlns:a16="http://schemas.microsoft.com/office/drawing/2014/main" id="{EF6449C8-F3AF-7E2E-BAA8-72A82AE89478}"/>
              </a:ext>
            </a:extLst>
          </p:cNvPr>
          <p:cNvCxnSpPr>
            <a:cxnSpLocks/>
          </p:cNvCxnSpPr>
          <p:nvPr userDrawn="1"/>
        </p:nvCxnSpPr>
        <p:spPr>
          <a:xfrm>
            <a:off x="8034643" y="2282973"/>
            <a:ext cx="1620000"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3" name="Arrow: Chevron 42">
            <a:extLst>
              <a:ext uri="{FF2B5EF4-FFF2-40B4-BE49-F238E27FC236}">
                <a16:creationId xmlns:a16="http://schemas.microsoft.com/office/drawing/2014/main" id="{87196DB2-5D1E-4430-FA42-A39FC745E121}"/>
              </a:ext>
            </a:extLst>
          </p:cNvPr>
          <p:cNvSpPr/>
          <p:nvPr userDrawn="1"/>
        </p:nvSpPr>
        <p:spPr>
          <a:xfrm>
            <a:off x="9710754"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44" name="Straight Connector 43">
            <a:extLst>
              <a:ext uri="{FF2B5EF4-FFF2-40B4-BE49-F238E27FC236}">
                <a16:creationId xmlns:a16="http://schemas.microsoft.com/office/drawing/2014/main" id="{24E529B4-EB17-A0EB-9305-743BF2013A0A}"/>
              </a:ext>
            </a:extLst>
          </p:cNvPr>
          <p:cNvCxnSpPr>
            <a:cxnSpLocks/>
          </p:cNvCxnSpPr>
          <p:nvPr userDrawn="1"/>
        </p:nvCxnSpPr>
        <p:spPr>
          <a:xfrm>
            <a:off x="9971673" y="2282973"/>
            <a:ext cx="1620000"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5" name="Arrow: Chevron 44">
            <a:extLst>
              <a:ext uri="{FF2B5EF4-FFF2-40B4-BE49-F238E27FC236}">
                <a16:creationId xmlns:a16="http://schemas.microsoft.com/office/drawing/2014/main" id="{A892BA53-DD7A-BDD3-32D9-49FC10D5A1CE}"/>
              </a:ext>
            </a:extLst>
          </p:cNvPr>
          <p:cNvSpPr/>
          <p:nvPr userDrawn="1"/>
        </p:nvSpPr>
        <p:spPr>
          <a:xfrm>
            <a:off x="11647784"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18" name="Footer Placeholder 4">
            <a:extLst>
              <a:ext uri="{FF2B5EF4-FFF2-40B4-BE49-F238E27FC236}">
                <a16:creationId xmlns:a16="http://schemas.microsoft.com/office/drawing/2014/main" id="{1F59BBE9-70A1-E073-46D9-AC515C7F622F}"/>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err="1"/>
              <a:t>ProBank</a:t>
            </a:r>
            <a:r>
              <a:rPr lang="en-US"/>
              <a:t> Education Services</a:t>
            </a:r>
            <a:endParaRPr lang="en-US" noProof="0"/>
          </a:p>
        </p:txBody>
      </p:sp>
      <p:sp>
        <p:nvSpPr>
          <p:cNvPr id="19" name="Slide Number Placeholder 5">
            <a:extLst>
              <a:ext uri="{FF2B5EF4-FFF2-40B4-BE49-F238E27FC236}">
                <a16:creationId xmlns:a16="http://schemas.microsoft.com/office/drawing/2014/main" id="{5B63A91B-AB9F-1950-4CF5-C8D3E8183721}"/>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Tree>
    <p:extLst>
      <p:ext uri="{BB962C8B-B14F-4D97-AF65-F5344CB8AC3E}">
        <p14:creationId xmlns:p14="http://schemas.microsoft.com/office/powerpoint/2010/main" val="613238610"/>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Outro - white backgroun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D19440D8-36C8-9F20-5BE6-5D024AE51BA0}"/>
              </a:ext>
            </a:extLst>
          </p:cNvPr>
          <p:cNvSpPr txBox="1"/>
          <p:nvPr userDrawn="1"/>
        </p:nvSpPr>
        <p:spPr>
          <a:xfrm>
            <a:off x="304800" y="298800"/>
            <a:ext cx="1061188" cy="296081"/>
          </a:xfrm>
          <a:prstGeom prst="rect">
            <a:avLst/>
          </a:prstGeom>
          <a:noFill/>
        </p:spPr>
        <p:txBody>
          <a:bodyPr wrap="none" lIns="0" rIns="0" rtlCol="0" anchor="ctr">
            <a:noAutofit/>
          </a:bodyPr>
          <a:lstStyle/>
          <a:p>
            <a:r>
              <a:rPr lang="en-US" sz="2400" noProof="0"/>
              <a:t>Contact</a:t>
            </a:r>
          </a:p>
        </p:txBody>
      </p:sp>
      <p:sp>
        <p:nvSpPr>
          <p:cNvPr id="9" name="Content Placeholder 8">
            <a:extLst>
              <a:ext uri="{FF2B5EF4-FFF2-40B4-BE49-F238E27FC236}">
                <a16:creationId xmlns:a16="http://schemas.microsoft.com/office/drawing/2014/main" id="{3638F8DD-BEC9-6467-0409-DEAA51E30C84}"/>
              </a:ext>
            </a:extLst>
          </p:cNvPr>
          <p:cNvSpPr>
            <a:spLocks noGrp="1"/>
          </p:cNvSpPr>
          <p:nvPr>
            <p:ph sz="quarter" idx="10"/>
          </p:nvPr>
        </p:nvSpPr>
        <p:spPr>
          <a:xfrm>
            <a:off x="304799" y="1729024"/>
            <a:ext cx="7558158" cy="2520000"/>
          </a:xfrm>
        </p:spPr>
        <p:txBody>
          <a:bodyPr tIns="0" numCol="2" spcCol="288000"/>
          <a:lstStyle>
            <a:lvl1pPr marL="0" indent="0">
              <a:spcAft>
                <a:spcPts val="0"/>
              </a:spcAft>
              <a:buNone/>
              <a:defRPr sz="1000" b="1"/>
            </a:lvl1pPr>
            <a:lvl2pPr marL="0" indent="0">
              <a:spcAft>
                <a:spcPts val="0"/>
              </a:spcAft>
              <a:buNone/>
              <a:defRPr sz="1000"/>
            </a:lvl2pPr>
            <a:lvl3pPr marL="357188" indent="0">
              <a:spcAft>
                <a:spcPts val="0"/>
              </a:spcAft>
              <a:buNone/>
              <a:defRPr sz="1000"/>
            </a:lvl3pPr>
            <a:lvl4pPr marL="534988" indent="0">
              <a:spcAft>
                <a:spcPts val="0"/>
              </a:spcAft>
              <a:buNone/>
              <a:defRPr sz="1000"/>
            </a:lvl4pPr>
            <a:lvl5pPr marL="715963" indent="0">
              <a:spcAft>
                <a:spcPts val="0"/>
              </a:spcAft>
              <a:buNone/>
              <a:defRPr sz="1000"/>
            </a:lvl5pPr>
          </a:lstStyle>
          <a:p>
            <a:pPr lvl="0"/>
            <a:r>
              <a:rPr lang="en-US" noProof="0"/>
              <a:t>Click to edit Master text styles</a:t>
            </a:r>
          </a:p>
          <a:p>
            <a:pPr lvl="1"/>
            <a:r>
              <a:rPr lang="en-US" noProof="0"/>
              <a:t>Second level</a:t>
            </a:r>
          </a:p>
        </p:txBody>
      </p:sp>
      <p:sp>
        <p:nvSpPr>
          <p:cNvPr id="2" name="TextBox 1">
            <a:extLst>
              <a:ext uri="{FF2B5EF4-FFF2-40B4-BE49-F238E27FC236}">
                <a16:creationId xmlns:a16="http://schemas.microsoft.com/office/drawing/2014/main" id="{31154649-4A4B-29E4-6982-D75D679FBBB3}"/>
              </a:ext>
            </a:extLst>
          </p:cNvPr>
          <p:cNvSpPr txBox="1"/>
          <p:nvPr userDrawn="1"/>
        </p:nvSpPr>
        <p:spPr>
          <a:xfrm>
            <a:off x="304800" y="1260000"/>
            <a:ext cx="3268869" cy="369332"/>
          </a:xfrm>
          <a:prstGeom prst="rect">
            <a:avLst/>
          </a:prstGeom>
          <a:noFill/>
        </p:spPr>
        <p:txBody>
          <a:bodyPr wrap="square" lIns="0" rIns="0" rtlCol="0">
            <a:spAutoFit/>
          </a:bodyPr>
          <a:lstStyle/>
          <a:p>
            <a:r>
              <a:rPr lang="en-US" b="1" noProof="0" err="1"/>
              <a:t>Forvis</a:t>
            </a:r>
            <a:r>
              <a:rPr lang="en-US" b="1" noProof="0"/>
              <a:t> Mazars</a:t>
            </a:r>
          </a:p>
        </p:txBody>
      </p:sp>
      <p:pic>
        <p:nvPicPr>
          <p:cNvPr id="14" name="Picture 13" descr="Blue letters on a black background&#10;&#10;Description automatically generated">
            <a:extLst>
              <a:ext uri="{FF2B5EF4-FFF2-40B4-BE49-F238E27FC236}">
                <a16:creationId xmlns:a16="http://schemas.microsoft.com/office/drawing/2014/main" id="{4E953B84-1292-D8C9-56C7-D9928E6570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1963" y="6164997"/>
            <a:ext cx="1080000" cy="454003"/>
          </a:xfrm>
          <a:prstGeom prst="rect">
            <a:avLst/>
          </a:prstGeom>
        </p:spPr>
      </p:pic>
      <p:sp>
        <p:nvSpPr>
          <p:cNvPr id="3" name="TextBox 2">
            <a:extLst>
              <a:ext uri="{FF2B5EF4-FFF2-40B4-BE49-F238E27FC236}">
                <a16:creationId xmlns:a16="http://schemas.microsoft.com/office/drawing/2014/main" id="{38D062A6-3844-1A44-17C0-20DFB79ED93C}"/>
              </a:ext>
            </a:extLst>
          </p:cNvPr>
          <p:cNvSpPr txBox="1"/>
          <p:nvPr userDrawn="1"/>
        </p:nvSpPr>
        <p:spPr>
          <a:xfrm>
            <a:off x="304799" y="4536000"/>
            <a:ext cx="7672553" cy="1137600"/>
          </a:xfrm>
          <a:prstGeom prst="rect">
            <a:avLst/>
          </a:prstGeom>
          <a:noFill/>
        </p:spPr>
        <p:txBody>
          <a:bodyPr wrap="square" lIns="0" tIns="0" rIns="0" bIns="0" numCol="1" spcCol="144000" rtlCol="0">
            <a:noAutofit/>
          </a:bodyPr>
          <a:lstStyle/>
          <a:p>
            <a:pPr>
              <a:lnSpc>
                <a:spcPct val="107000"/>
              </a:lnSpc>
              <a:spcAft>
                <a:spcPts val="800"/>
              </a:spcAft>
            </a:pPr>
            <a:r>
              <a:rPr lang="en-US" sz="1000" kern="100" noProof="0">
                <a:solidFill>
                  <a:schemeClr val="tx1"/>
                </a:solidFill>
                <a:effectLst/>
                <a:latin typeface="+mj-lt"/>
                <a:cs typeface="Times New Roman" panose="02020603050405020304" pitchFamily="18" charset="0"/>
              </a:rPr>
              <a:t>The information set forth in this presentation contains the analysis and conclusions of the author(s) based upon his/her/their research and analysis of industry information and legal authorities. Such analysis and conclusions should not be deemed opinions or conclusions by </a:t>
            </a:r>
            <a:r>
              <a:rPr lang="en-US" sz="1000" kern="100" noProof="0" err="1">
                <a:solidFill>
                  <a:schemeClr val="tx1"/>
                </a:solidFill>
                <a:effectLst/>
                <a:latin typeface="+mj-lt"/>
                <a:cs typeface="Times New Roman" panose="02020603050405020304" pitchFamily="18" charset="0"/>
              </a:rPr>
              <a:t>Forvis</a:t>
            </a:r>
            <a:r>
              <a:rPr lang="en-US" sz="1000" kern="100" noProof="0">
                <a:solidFill>
                  <a:schemeClr val="tx1"/>
                </a:solidFill>
                <a:effectLst/>
                <a:latin typeface="+mj-lt"/>
                <a:cs typeface="Times New Roman" panose="02020603050405020304" pitchFamily="18" charset="0"/>
              </a:rPr>
              <a:t> Mazars or the author(s) as to any individual situation as situations are fact-specific. The reader should perform their own analysis and form their own conclusions regarding any specific situation. Further, the author(s)’ conclusions may be revised without notice with </a:t>
            </a:r>
            <a:br>
              <a:rPr lang="en-US" sz="1000" kern="100" noProof="0">
                <a:solidFill>
                  <a:schemeClr val="tx1"/>
                </a:solidFill>
                <a:effectLst/>
                <a:latin typeface="+mj-lt"/>
                <a:cs typeface="Times New Roman" panose="02020603050405020304" pitchFamily="18" charset="0"/>
              </a:rPr>
            </a:br>
            <a:r>
              <a:rPr lang="en-US" sz="1000" kern="100" noProof="0">
                <a:solidFill>
                  <a:schemeClr val="tx1"/>
                </a:solidFill>
                <a:effectLst/>
                <a:latin typeface="+mj-lt"/>
                <a:cs typeface="Times New Roman" panose="02020603050405020304" pitchFamily="18" charset="0"/>
              </a:rPr>
              <a:t>or without changes in industry information and legal authorities.</a:t>
            </a:r>
            <a:endParaRPr lang="en-US" sz="1000" kern="100" noProof="0">
              <a:solidFill>
                <a:schemeClr val="tx1"/>
              </a:solidFill>
              <a:effectLst/>
              <a:latin typeface="+mj-lt"/>
              <a:ea typeface="Aptos" panose="020B0004020202020204" pitchFamily="34" charset="0"/>
              <a:cs typeface="Times New Roman" panose="02020603050405020304" pitchFamily="18" charset="0"/>
            </a:endParaRPr>
          </a:p>
        </p:txBody>
      </p:sp>
      <p:sp>
        <p:nvSpPr>
          <p:cNvPr id="6" name="Footer Placeholder 4">
            <a:extLst>
              <a:ext uri="{FF2B5EF4-FFF2-40B4-BE49-F238E27FC236}">
                <a16:creationId xmlns:a16="http://schemas.microsoft.com/office/drawing/2014/main" id="{5DCD00FD-34AE-282D-C880-195BA8A87E3C}"/>
              </a:ext>
            </a:extLst>
          </p:cNvPr>
          <p:cNvSpPr txBox="1">
            <a:spLocks/>
          </p:cNvSpPr>
          <p:nvPr userDrawn="1"/>
        </p:nvSpPr>
        <p:spPr>
          <a:xfrm>
            <a:off x="304799" y="5585255"/>
            <a:ext cx="3268869" cy="270000"/>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noProof="0">
                <a:solidFill>
                  <a:schemeClr val="tx1"/>
                </a:solidFill>
              </a:rPr>
              <a:t>© 2025 Forvis Mazars, LLP. All rights reserved.</a:t>
            </a:r>
          </a:p>
        </p:txBody>
      </p:sp>
    </p:spTree>
    <p:extLst>
      <p:ext uri="{BB962C8B-B14F-4D97-AF65-F5344CB8AC3E}">
        <p14:creationId xmlns:p14="http://schemas.microsoft.com/office/powerpoint/2010/main" val="194527964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417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Outro - true blue backgroun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D19440D8-36C8-9F20-5BE6-5D024AE51BA0}"/>
              </a:ext>
            </a:extLst>
          </p:cNvPr>
          <p:cNvSpPr txBox="1"/>
          <p:nvPr userDrawn="1"/>
        </p:nvSpPr>
        <p:spPr>
          <a:xfrm>
            <a:off x="304800" y="298800"/>
            <a:ext cx="1061188" cy="296081"/>
          </a:xfrm>
          <a:prstGeom prst="rect">
            <a:avLst/>
          </a:prstGeom>
          <a:noFill/>
        </p:spPr>
        <p:txBody>
          <a:bodyPr wrap="none" lIns="0" rIns="0" rtlCol="0" anchor="ctr">
            <a:noAutofit/>
          </a:bodyPr>
          <a:lstStyle/>
          <a:p>
            <a:r>
              <a:rPr lang="en-US" sz="2400" noProof="0">
                <a:solidFill>
                  <a:schemeClr val="bg1"/>
                </a:solidFill>
              </a:rPr>
              <a:t>Contact</a:t>
            </a:r>
          </a:p>
        </p:txBody>
      </p:sp>
      <p:sp>
        <p:nvSpPr>
          <p:cNvPr id="2" name="TextBox 1">
            <a:extLst>
              <a:ext uri="{FF2B5EF4-FFF2-40B4-BE49-F238E27FC236}">
                <a16:creationId xmlns:a16="http://schemas.microsoft.com/office/drawing/2014/main" id="{31154649-4A4B-29E4-6982-D75D679FBBB3}"/>
              </a:ext>
            </a:extLst>
          </p:cNvPr>
          <p:cNvSpPr txBox="1"/>
          <p:nvPr userDrawn="1"/>
        </p:nvSpPr>
        <p:spPr>
          <a:xfrm>
            <a:off x="304800" y="1260000"/>
            <a:ext cx="3268869" cy="369332"/>
          </a:xfrm>
          <a:prstGeom prst="rect">
            <a:avLst/>
          </a:prstGeom>
          <a:noFill/>
        </p:spPr>
        <p:txBody>
          <a:bodyPr wrap="square" lIns="0" rIns="0" rtlCol="0">
            <a:spAutoFit/>
          </a:bodyPr>
          <a:lstStyle/>
          <a:p>
            <a:r>
              <a:rPr lang="en-US" b="1" noProof="0" err="1">
                <a:solidFill>
                  <a:schemeClr val="bg1"/>
                </a:solidFill>
              </a:rPr>
              <a:t>Forvis</a:t>
            </a:r>
            <a:r>
              <a:rPr lang="en-US" b="1" noProof="0">
                <a:solidFill>
                  <a:schemeClr val="bg1"/>
                </a:solidFill>
              </a:rPr>
              <a:t> Mazars</a:t>
            </a:r>
          </a:p>
        </p:txBody>
      </p:sp>
      <p:pic>
        <p:nvPicPr>
          <p:cNvPr id="14" name="Picture 13">
            <a:extLst>
              <a:ext uri="{FF2B5EF4-FFF2-40B4-BE49-F238E27FC236}">
                <a16:creationId xmlns:a16="http://schemas.microsoft.com/office/drawing/2014/main" id="{4E953B84-1292-D8C9-56C7-D9928E6570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11963" y="6164997"/>
            <a:ext cx="1080000" cy="454002"/>
          </a:xfrm>
          <a:prstGeom prst="rect">
            <a:avLst/>
          </a:prstGeom>
        </p:spPr>
      </p:pic>
      <p:sp>
        <p:nvSpPr>
          <p:cNvPr id="6" name="Content Placeholder 8">
            <a:extLst>
              <a:ext uri="{FF2B5EF4-FFF2-40B4-BE49-F238E27FC236}">
                <a16:creationId xmlns:a16="http://schemas.microsoft.com/office/drawing/2014/main" id="{8B826133-DF9C-4AE4-3625-4928FA7CBA37}"/>
              </a:ext>
            </a:extLst>
          </p:cNvPr>
          <p:cNvSpPr>
            <a:spLocks noGrp="1"/>
          </p:cNvSpPr>
          <p:nvPr>
            <p:ph sz="quarter" idx="10"/>
          </p:nvPr>
        </p:nvSpPr>
        <p:spPr>
          <a:xfrm>
            <a:off x="304799" y="1729024"/>
            <a:ext cx="7558158" cy="2520000"/>
          </a:xfrm>
        </p:spPr>
        <p:txBody>
          <a:bodyPr tIns="0" numCol="2" spcCol="288000"/>
          <a:lstStyle>
            <a:lvl1pPr marL="0" indent="0">
              <a:spcAft>
                <a:spcPts val="0"/>
              </a:spcAft>
              <a:buNone/>
              <a:defRPr sz="1000" b="1">
                <a:solidFill>
                  <a:schemeClr val="bg1"/>
                </a:solidFill>
              </a:defRPr>
            </a:lvl1pPr>
            <a:lvl2pPr marL="0" indent="0">
              <a:spcAft>
                <a:spcPts val="0"/>
              </a:spcAft>
              <a:buNone/>
              <a:defRPr sz="1000">
                <a:solidFill>
                  <a:schemeClr val="bg1"/>
                </a:solidFill>
              </a:defRPr>
            </a:lvl2pPr>
            <a:lvl3pPr marL="357188" indent="0">
              <a:spcAft>
                <a:spcPts val="0"/>
              </a:spcAft>
              <a:buNone/>
              <a:defRPr sz="1000"/>
            </a:lvl3pPr>
            <a:lvl4pPr marL="534988" indent="0">
              <a:spcAft>
                <a:spcPts val="0"/>
              </a:spcAft>
              <a:buNone/>
              <a:defRPr sz="1000"/>
            </a:lvl4pPr>
            <a:lvl5pPr marL="715963" indent="0">
              <a:spcAft>
                <a:spcPts val="0"/>
              </a:spcAft>
              <a:buNone/>
              <a:defRPr sz="1000"/>
            </a:lvl5pPr>
          </a:lstStyle>
          <a:p>
            <a:pPr lvl="0"/>
            <a:r>
              <a:rPr lang="en-US" noProof="0"/>
              <a:t>Click to edit Master text styles</a:t>
            </a:r>
          </a:p>
          <a:p>
            <a:pPr lvl="1"/>
            <a:r>
              <a:rPr lang="en-US" noProof="0"/>
              <a:t>Second level</a:t>
            </a:r>
          </a:p>
        </p:txBody>
      </p:sp>
      <p:sp>
        <p:nvSpPr>
          <p:cNvPr id="8" name="TextBox 7">
            <a:extLst>
              <a:ext uri="{FF2B5EF4-FFF2-40B4-BE49-F238E27FC236}">
                <a16:creationId xmlns:a16="http://schemas.microsoft.com/office/drawing/2014/main" id="{6CC55EC4-D6F3-B498-106B-6ABFAF26BB06}"/>
              </a:ext>
            </a:extLst>
          </p:cNvPr>
          <p:cNvSpPr txBox="1"/>
          <p:nvPr userDrawn="1"/>
        </p:nvSpPr>
        <p:spPr>
          <a:xfrm>
            <a:off x="304799" y="4536000"/>
            <a:ext cx="7672553" cy="1137600"/>
          </a:xfrm>
          <a:prstGeom prst="rect">
            <a:avLst/>
          </a:prstGeom>
          <a:noFill/>
        </p:spPr>
        <p:txBody>
          <a:bodyPr wrap="square" lIns="0" tIns="0" rIns="0" bIns="0" numCol="1" spcCol="144000" rtlCol="0">
            <a:noAutofit/>
          </a:bodyPr>
          <a:lstStyle/>
          <a:p>
            <a:pPr>
              <a:lnSpc>
                <a:spcPct val="107000"/>
              </a:lnSpc>
              <a:spcAft>
                <a:spcPts val="800"/>
              </a:spcAft>
            </a:pPr>
            <a:r>
              <a:rPr lang="en-US" sz="1000" kern="100" noProof="0">
                <a:solidFill>
                  <a:schemeClr val="bg1"/>
                </a:solidFill>
                <a:effectLst/>
                <a:latin typeface="+mj-lt"/>
                <a:cs typeface="Times New Roman" panose="02020603050405020304" pitchFamily="18" charset="0"/>
              </a:rPr>
              <a:t>The information set forth in this presentation contains the analysis and conclusions of the author(s) based upon his/her/their research and analysis of industry information and legal authorities. Such analysis and conclusions should not be deemed opinions or conclusions by </a:t>
            </a:r>
            <a:r>
              <a:rPr lang="en-US" sz="1000" kern="100" noProof="0" err="1">
                <a:solidFill>
                  <a:schemeClr val="bg1"/>
                </a:solidFill>
                <a:effectLst/>
                <a:latin typeface="+mj-lt"/>
                <a:cs typeface="Times New Roman" panose="02020603050405020304" pitchFamily="18" charset="0"/>
              </a:rPr>
              <a:t>Forvis</a:t>
            </a:r>
            <a:r>
              <a:rPr lang="en-US" sz="1000" kern="100" noProof="0">
                <a:solidFill>
                  <a:schemeClr val="bg1"/>
                </a:solidFill>
                <a:effectLst/>
                <a:latin typeface="+mj-lt"/>
                <a:cs typeface="Times New Roman" panose="02020603050405020304" pitchFamily="18" charset="0"/>
              </a:rPr>
              <a:t> Mazars or the author(s) as to any individual situation as situations are fact-specific. The reader should perform their own analysis and form their own conclusions regarding any specific situation. Further, the author(s)’ conclusions may be revised without notice with </a:t>
            </a:r>
            <a:br>
              <a:rPr lang="en-US" sz="1000" kern="100" noProof="0">
                <a:solidFill>
                  <a:schemeClr val="bg1"/>
                </a:solidFill>
                <a:effectLst/>
                <a:latin typeface="+mj-lt"/>
                <a:cs typeface="Times New Roman" panose="02020603050405020304" pitchFamily="18" charset="0"/>
              </a:rPr>
            </a:br>
            <a:r>
              <a:rPr lang="en-US" sz="1000" kern="100" noProof="0">
                <a:solidFill>
                  <a:schemeClr val="bg1"/>
                </a:solidFill>
                <a:effectLst/>
                <a:latin typeface="+mj-lt"/>
                <a:cs typeface="Times New Roman" panose="02020603050405020304" pitchFamily="18" charset="0"/>
              </a:rPr>
              <a:t>or without changes in industry information and legal authorities.</a:t>
            </a:r>
            <a:endParaRPr lang="en-US" sz="1000" kern="100" noProof="0">
              <a:solidFill>
                <a:schemeClr val="bg1"/>
              </a:solidFill>
              <a:effectLst/>
              <a:latin typeface="+mj-lt"/>
              <a:ea typeface="Aptos" panose="020B0004020202020204" pitchFamily="34" charset="0"/>
              <a:cs typeface="Times New Roman" panose="02020603050405020304" pitchFamily="18" charset="0"/>
            </a:endParaRPr>
          </a:p>
        </p:txBody>
      </p:sp>
      <p:sp>
        <p:nvSpPr>
          <p:cNvPr id="9" name="Footer Placeholder 4">
            <a:extLst>
              <a:ext uri="{FF2B5EF4-FFF2-40B4-BE49-F238E27FC236}">
                <a16:creationId xmlns:a16="http://schemas.microsoft.com/office/drawing/2014/main" id="{35C88522-8DF1-4607-A4E2-5B0EF73CC98B}"/>
              </a:ext>
            </a:extLst>
          </p:cNvPr>
          <p:cNvSpPr txBox="1">
            <a:spLocks/>
          </p:cNvSpPr>
          <p:nvPr userDrawn="1"/>
        </p:nvSpPr>
        <p:spPr>
          <a:xfrm>
            <a:off x="304799" y="5585255"/>
            <a:ext cx="3268869" cy="270000"/>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noProof="0">
                <a:solidFill>
                  <a:schemeClr val="bg1"/>
                </a:solidFill>
              </a:rPr>
              <a:t>© 2025 Forvis Mazars, LLP. All rights reserved.</a:t>
            </a:r>
          </a:p>
        </p:txBody>
      </p:sp>
    </p:spTree>
    <p:extLst>
      <p:ext uri="{BB962C8B-B14F-4D97-AF65-F5344CB8AC3E}">
        <p14:creationId xmlns:p14="http://schemas.microsoft.com/office/powerpoint/2010/main" val="266668882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417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Outro - indigo backgroun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D19440D8-36C8-9F20-5BE6-5D024AE51BA0}"/>
              </a:ext>
            </a:extLst>
          </p:cNvPr>
          <p:cNvSpPr txBox="1"/>
          <p:nvPr userDrawn="1"/>
        </p:nvSpPr>
        <p:spPr>
          <a:xfrm>
            <a:off x="304800" y="298800"/>
            <a:ext cx="1061188" cy="296081"/>
          </a:xfrm>
          <a:prstGeom prst="rect">
            <a:avLst/>
          </a:prstGeom>
          <a:noFill/>
        </p:spPr>
        <p:txBody>
          <a:bodyPr wrap="none" lIns="0" rIns="0" rtlCol="0" anchor="ctr">
            <a:noAutofit/>
          </a:bodyPr>
          <a:lstStyle/>
          <a:p>
            <a:r>
              <a:rPr lang="en-US" sz="2400" noProof="0">
                <a:solidFill>
                  <a:schemeClr val="bg1"/>
                </a:solidFill>
              </a:rPr>
              <a:t>Contact</a:t>
            </a:r>
          </a:p>
        </p:txBody>
      </p:sp>
      <p:sp>
        <p:nvSpPr>
          <p:cNvPr id="2" name="TextBox 1">
            <a:extLst>
              <a:ext uri="{FF2B5EF4-FFF2-40B4-BE49-F238E27FC236}">
                <a16:creationId xmlns:a16="http://schemas.microsoft.com/office/drawing/2014/main" id="{31154649-4A4B-29E4-6982-D75D679FBBB3}"/>
              </a:ext>
            </a:extLst>
          </p:cNvPr>
          <p:cNvSpPr txBox="1"/>
          <p:nvPr userDrawn="1"/>
        </p:nvSpPr>
        <p:spPr>
          <a:xfrm>
            <a:off x="304800" y="1260000"/>
            <a:ext cx="3268869" cy="369332"/>
          </a:xfrm>
          <a:prstGeom prst="rect">
            <a:avLst/>
          </a:prstGeom>
          <a:noFill/>
        </p:spPr>
        <p:txBody>
          <a:bodyPr wrap="square" lIns="0" rIns="0" rtlCol="0">
            <a:spAutoFit/>
          </a:bodyPr>
          <a:lstStyle/>
          <a:p>
            <a:r>
              <a:rPr lang="en-US" b="1" noProof="0" err="1">
                <a:solidFill>
                  <a:schemeClr val="bg1"/>
                </a:solidFill>
              </a:rPr>
              <a:t>Forvis</a:t>
            </a:r>
            <a:r>
              <a:rPr lang="en-US" b="1" noProof="0">
                <a:solidFill>
                  <a:schemeClr val="bg1"/>
                </a:solidFill>
              </a:rPr>
              <a:t> Mazars</a:t>
            </a:r>
          </a:p>
        </p:txBody>
      </p:sp>
      <p:pic>
        <p:nvPicPr>
          <p:cNvPr id="14" name="Picture 13">
            <a:extLst>
              <a:ext uri="{FF2B5EF4-FFF2-40B4-BE49-F238E27FC236}">
                <a16:creationId xmlns:a16="http://schemas.microsoft.com/office/drawing/2014/main" id="{4E953B84-1292-D8C9-56C7-D9928E6570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11963" y="6164997"/>
            <a:ext cx="1080000" cy="454002"/>
          </a:xfrm>
          <a:prstGeom prst="rect">
            <a:avLst/>
          </a:prstGeom>
        </p:spPr>
      </p:pic>
      <p:sp>
        <p:nvSpPr>
          <p:cNvPr id="6" name="Content Placeholder 8">
            <a:extLst>
              <a:ext uri="{FF2B5EF4-FFF2-40B4-BE49-F238E27FC236}">
                <a16:creationId xmlns:a16="http://schemas.microsoft.com/office/drawing/2014/main" id="{CB522F6C-316E-F8B1-1069-3B105F27FB1D}"/>
              </a:ext>
            </a:extLst>
          </p:cNvPr>
          <p:cNvSpPr>
            <a:spLocks noGrp="1"/>
          </p:cNvSpPr>
          <p:nvPr>
            <p:ph sz="quarter" idx="10"/>
          </p:nvPr>
        </p:nvSpPr>
        <p:spPr>
          <a:xfrm>
            <a:off x="304799" y="1729024"/>
            <a:ext cx="7558158" cy="2520000"/>
          </a:xfrm>
        </p:spPr>
        <p:txBody>
          <a:bodyPr tIns="0" numCol="2" spcCol="288000"/>
          <a:lstStyle>
            <a:lvl1pPr marL="0" indent="0">
              <a:spcAft>
                <a:spcPts val="0"/>
              </a:spcAft>
              <a:buNone/>
              <a:defRPr sz="1000" b="1">
                <a:solidFill>
                  <a:schemeClr val="bg1"/>
                </a:solidFill>
              </a:defRPr>
            </a:lvl1pPr>
            <a:lvl2pPr marL="0" indent="0">
              <a:spcAft>
                <a:spcPts val="0"/>
              </a:spcAft>
              <a:buNone/>
              <a:defRPr sz="1000">
                <a:solidFill>
                  <a:schemeClr val="bg1"/>
                </a:solidFill>
              </a:defRPr>
            </a:lvl2pPr>
            <a:lvl3pPr marL="357188" indent="0">
              <a:spcAft>
                <a:spcPts val="0"/>
              </a:spcAft>
              <a:buNone/>
              <a:defRPr sz="1000"/>
            </a:lvl3pPr>
            <a:lvl4pPr marL="534988" indent="0">
              <a:spcAft>
                <a:spcPts val="0"/>
              </a:spcAft>
              <a:buNone/>
              <a:defRPr sz="1000"/>
            </a:lvl4pPr>
            <a:lvl5pPr marL="715963" indent="0">
              <a:spcAft>
                <a:spcPts val="0"/>
              </a:spcAft>
              <a:buNone/>
              <a:defRPr sz="1000"/>
            </a:lvl5pPr>
          </a:lstStyle>
          <a:p>
            <a:pPr lvl="0"/>
            <a:r>
              <a:rPr lang="en-US" noProof="0"/>
              <a:t>Click to edit Master text styles</a:t>
            </a:r>
          </a:p>
          <a:p>
            <a:pPr lvl="1"/>
            <a:r>
              <a:rPr lang="en-US" noProof="0"/>
              <a:t>Second level</a:t>
            </a:r>
          </a:p>
        </p:txBody>
      </p:sp>
      <p:sp>
        <p:nvSpPr>
          <p:cNvPr id="4" name="TextBox 3">
            <a:extLst>
              <a:ext uri="{FF2B5EF4-FFF2-40B4-BE49-F238E27FC236}">
                <a16:creationId xmlns:a16="http://schemas.microsoft.com/office/drawing/2014/main" id="{27BDEE42-353D-000C-7FB9-677FC15FB131}"/>
              </a:ext>
            </a:extLst>
          </p:cNvPr>
          <p:cNvSpPr txBox="1"/>
          <p:nvPr userDrawn="1"/>
        </p:nvSpPr>
        <p:spPr>
          <a:xfrm>
            <a:off x="304799" y="4536000"/>
            <a:ext cx="7672553" cy="1137600"/>
          </a:xfrm>
          <a:prstGeom prst="rect">
            <a:avLst/>
          </a:prstGeom>
          <a:noFill/>
        </p:spPr>
        <p:txBody>
          <a:bodyPr wrap="square" lIns="0" tIns="0" rIns="0" bIns="0" numCol="1" spcCol="144000" rtlCol="0">
            <a:noAutofit/>
          </a:bodyPr>
          <a:lstStyle/>
          <a:p>
            <a:pPr>
              <a:lnSpc>
                <a:spcPct val="107000"/>
              </a:lnSpc>
              <a:spcAft>
                <a:spcPts val="800"/>
              </a:spcAft>
            </a:pPr>
            <a:r>
              <a:rPr lang="en-US" sz="1000" kern="100" noProof="0">
                <a:solidFill>
                  <a:schemeClr val="bg1"/>
                </a:solidFill>
                <a:effectLst/>
                <a:latin typeface="+mj-lt"/>
                <a:cs typeface="Times New Roman" panose="02020603050405020304" pitchFamily="18" charset="0"/>
              </a:rPr>
              <a:t>The information set forth in this presentation contains the analysis and conclusions of the author(s) based upon his/her/their research and analysis of industry information and legal authorities. Such analysis and conclusions should not be deemed opinions or conclusions by </a:t>
            </a:r>
            <a:r>
              <a:rPr lang="en-US" sz="1000" kern="100" noProof="0" err="1">
                <a:solidFill>
                  <a:schemeClr val="bg1"/>
                </a:solidFill>
                <a:effectLst/>
                <a:latin typeface="+mj-lt"/>
                <a:cs typeface="Times New Roman" panose="02020603050405020304" pitchFamily="18" charset="0"/>
              </a:rPr>
              <a:t>Forvis</a:t>
            </a:r>
            <a:r>
              <a:rPr lang="en-US" sz="1000" kern="100" noProof="0">
                <a:solidFill>
                  <a:schemeClr val="bg1"/>
                </a:solidFill>
                <a:effectLst/>
                <a:latin typeface="+mj-lt"/>
                <a:cs typeface="Times New Roman" panose="02020603050405020304" pitchFamily="18" charset="0"/>
              </a:rPr>
              <a:t> Mazars or the author(s) as to any individual situation as situations are fact-specific. The reader should perform their own analysis and form their own conclusions regarding any specific situation. Further, the author(s)’ conclusions may be revised without notice with </a:t>
            </a:r>
            <a:br>
              <a:rPr lang="en-US" sz="1000" kern="100" noProof="0">
                <a:solidFill>
                  <a:schemeClr val="bg1"/>
                </a:solidFill>
                <a:effectLst/>
                <a:latin typeface="+mj-lt"/>
                <a:cs typeface="Times New Roman" panose="02020603050405020304" pitchFamily="18" charset="0"/>
              </a:rPr>
            </a:br>
            <a:r>
              <a:rPr lang="en-US" sz="1000" kern="100" noProof="0">
                <a:solidFill>
                  <a:schemeClr val="bg1"/>
                </a:solidFill>
                <a:effectLst/>
                <a:latin typeface="+mj-lt"/>
                <a:cs typeface="Times New Roman" panose="02020603050405020304" pitchFamily="18" charset="0"/>
              </a:rPr>
              <a:t>or without changes in industry information and legal authorities.</a:t>
            </a:r>
            <a:endParaRPr lang="en-US" sz="1000" kern="100" noProof="0">
              <a:solidFill>
                <a:schemeClr val="bg1"/>
              </a:solidFill>
              <a:effectLst/>
              <a:latin typeface="+mj-lt"/>
              <a:ea typeface="Aptos" panose="020B0004020202020204" pitchFamily="34" charset="0"/>
              <a:cs typeface="Times New Roman" panose="02020603050405020304" pitchFamily="18" charset="0"/>
            </a:endParaRPr>
          </a:p>
        </p:txBody>
      </p:sp>
      <p:sp>
        <p:nvSpPr>
          <p:cNvPr id="8" name="Footer Placeholder 4">
            <a:extLst>
              <a:ext uri="{FF2B5EF4-FFF2-40B4-BE49-F238E27FC236}">
                <a16:creationId xmlns:a16="http://schemas.microsoft.com/office/drawing/2014/main" id="{BC07936C-48E7-A507-69B6-73F81D1F42D9}"/>
              </a:ext>
            </a:extLst>
          </p:cNvPr>
          <p:cNvSpPr txBox="1">
            <a:spLocks/>
          </p:cNvSpPr>
          <p:nvPr userDrawn="1"/>
        </p:nvSpPr>
        <p:spPr>
          <a:xfrm>
            <a:off x="304799" y="5585255"/>
            <a:ext cx="3268869" cy="270000"/>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noProof="0">
                <a:solidFill>
                  <a:schemeClr val="bg1"/>
                </a:solidFill>
              </a:rPr>
              <a:t>© 2025 Forvis Mazars, LLP. All rights reserved.</a:t>
            </a:r>
          </a:p>
        </p:txBody>
      </p:sp>
    </p:spTree>
    <p:extLst>
      <p:ext uri="{BB962C8B-B14F-4D97-AF65-F5344CB8AC3E}">
        <p14:creationId xmlns:p14="http://schemas.microsoft.com/office/powerpoint/2010/main" val="378082348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417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Biography">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51CC4BDD-95AC-F534-49C7-7F39B914F4BB}"/>
              </a:ext>
            </a:extLst>
          </p:cNvPr>
          <p:cNvCxnSpPr>
            <a:cxnSpLocks/>
          </p:cNvCxnSpPr>
          <p:nvPr userDrawn="1"/>
        </p:nvCxnSpPr>
        <p:spPr>
          <a:xfrm>
            <a:off x="1352550" y="1937440"/>
            <a:ext cx="10539413"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E0635FE1-4BEF-AB61-CB3D-3ADD78959620}"/>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a:t>ProBank Education Services</a:t>
            </a:r>
            <a:endParaRPr lang="en-US" noProof="0"/>
          </a:p>
        </p:txBody>
      </p:sp>
      <p:sp>
        <p:nvSpPr>
          <p:cNvPr id="9" name="Slide Number Placeholder 5">
            <a:extLst>
              <a:ext uri="{FF2B5EF4-FFF2-40B4-BE49-F238E27FC236}">
                <a16:creationId xmlns:a16="http://schemas.microsoft.com/office/drawing/2014/main" id="{A074C777-8314-3F1B-DC80-5A2662AFB828}"/>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pic>
        <p:nvPicPr>
          <p:cNvPr id="4" name="Picture 3" descr="A person smiling at camera&#10;&#10;Description automatically generated">
            <a:extLst>
              <a:ext uri="{FF2B5EF4-FFF2-40B4-BE49-F238E27FC236}">
                <a16:creationId xmlns:a16="http://schemas.microsoft.com/office/drawing/2014/main" id="{163A63B9-5F9B-BF0F-8E1A-88FBF6EA57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7662" y="1266127"/>
            <a:ext cx="882996" cy="1103745"/>
          </a:xfrm>
          <a:prstGeom prst="rect">
            <a:avLst/>
          </a:prstGeom>
        </p:spPr>
      </p:pic>
      <p:sp>
        <p:nvSpPr>
          <p:cNvPr id="16" name="TextBox 15">
            <a:extLst>
              <a:ext uri="{FF2B5EF4-FFF2-40B4-BE49-F238E27FC236}">
                <a16:creationId xmlns:a16="http://schemas.microsoft.com/office/drawing/2014/main" id="{0EFB8BD3-3B01-841F-B6D2-6D650560CCF2}"/>
              </a:ext>
            </a:extLst>
          </p:cNvPr>
          <p:cNvSpPr txBox="1"/>
          <p:nvPr userDrawn="1"/>
        </p:nvSpPr>
        <p:spPr>
          <a:xfrm>
            <a:off x="1210657" y="2012126"/>
            <a:ext cx="10681305" cy="2246769"/>
          </a:xfrm>
          <a:prstGeom prst="rect">
            <a:avLst/>
          </a:prstGeom>
          <a:noFill/>
        </p:spPr>
        <p:txBody>
          <a:bodyPr wrap="square">
            <a:spAutoFit/>
          </a:bodyPr>
          <a:lstStyle/>
          <a:p>
            <a:pPr lvl="0"/>
            <a:r>
              <a:rPr lang="en-US" sz="1400" noProof="0"/>
              <a:t>Ginger McCullough, CRCM, is a manager with Forvis Mazars. Ms. McCullough has extensive experience, including the application of consumer protection banking regulatory compliance. She began her career with a mid-size institution where she gained valuable experience working through various functions of the bank. During her nearly 20-year career she developed a keen ability to effectively decipher and implement complex and rapidly changing regulations. Serving as the bank’s Compliance Officer she built and implemented a highly effective compliance risk management program that created operational efficiencies while ensuring adherence to consumer protection laws. ​</a:t>
            </a:r>
          </a:p>
          <a:p>
            <a:pPr lvl="0"/>
            <a:endParaRPr lang="en-US" sz="1400" noProof="0"/>
          </a:p>
          <a:p>
            <a:pPr lvl="0"/>
            <a:r>
              <a:rPr lang="en-US" sz="1400" noProof="0"/>
              <a:t>Most recently, Ms. McCullough worked as Director of Operations and Managing Consultant where she provided hands on training, compliance auditing services, and a commonsense risk-based perspective to her clients. Ms. McCullough is a Certified Regulatory Compliance Manager (CRCM). </a:t>
            </a:r>
          </a:p>
        </p:txBody>
      </p:sp>
      <p:pic>
        <p:nvPicPr>
          <p:cNvPr id="24" name="Picture 23">
            <a:extLst>
              <a:ext uri="{FF2B5EF4-FFF2-40B4-BE49-F238E27FC236}">
                <a16:creationId xmlns:a16="http://schemas.microsoft.com/office/drawing/2014/main" id="{C107DA44-BDC6-4938-4EDE-58C2C46379DC}"/>
              </a:ext>
            </a:extLst>
          </p:cNvPr>
          <p:cNvPicPr>
            <a:picLocks noChangeAspect="1"/>
          </p:cNvPicPr>
          <p:nvPr userDrawn="1"/>
        </p:nvPicPr>
        <p:blipFill>
          <a:blip r:embed="rId3"/>
          <a:stretch>
            <a:fillRect/>
          </a:stretch>
        </p:blipFill>
        <p:spPr>
          <a:xfrm>
            <a:off x="112339" y="102801"/>
            <a:ext cx="5834378" cy="1024217"/>
          </a:xfrm>
          <a:prstGeom prst="rect">
            <a:avLst/>
          </a:prstGeom>
        </p:spPr>
      </p:pic>
      <p:pic>
        <p:nvPicPr>
          <p:cNvPr id="3" name="Picture 2">
            <a:extLst>
              <a:ext uri="{FF2B5EF4-FFF2-40B4-BE49-F238E27FC236}">
                <a16:creationId xmlns:a16="http://schemas.microsoft.com/office/drawing/2014/main" id="{F9851BB4-E848-26E6-C5AD-380F6FCA32D9}"/>
              </a:ext>
            </a:extLst>
          </p:cNvPr>
          <p:cNvPicPr>
            <a:picLocks noChangeAspect="1"/>
          </p:cNvPicPr>
          <p:nvPr userDrawn="1"/>
        </p:nvPicPr>
        <p:blipFill>
          <a:blip r:embed="rId4"/>
          <a:stretch>
            <a:fillRect/>
          </a:stretch>
        </p:blipFill>
        <p:spPr>
          <a:xfrm>
            <a:off x="1352550" y="1248674"/>
            <a:ext cx="9421540" cy="638264"/>
          </a:xfrm>
          <a:prstGeom prst="rect">
            <a:avLst/>
          </a:prstGeom>
        </p:spPr>
      </p:pic>
      <p:sp>
        <p:nvSpPr>
          <p:cNvPr id="2" name="TextBox 1">
            <a:extLst>
              <a:ext uri="{FF2B5EF4-FFF2-40B4-BE49-F238E27FC236}">
                <a16:creationId xmlns:a16="http://schemas.microsoft.com/office/drawing/2014/main" id="{98D72359-DA6C-14DF-A5BE-FC92CBA6A078}"/>
              </a:ext>
            </a:extLst>
          </p:cNvPr>
          <p:cNvSpPr txBox="1"/>
          <p:nvPr userDrawn="1"/>
        </p:nvSpPr>
        <p:spPr>
          <a:xfrm>
            <a:off x="1266093" y="1537394"/>
            <a:ext cx="3516922" cy="338554"/>
          </a:xfrm>
          <a:prstGeom prst="rect">
            <a:avLst/>
          </a:prstGeom>
          <a:solidFill>
            <a:schemeClr val="bg1"/>
          </a:solidFill>
        </p:spPr>
        <p:txBody>
          <a:bodyPr wrap="square" rtlCol="0">
            <a:spAutoFit/>
          </a:bodyPr>
          <a:lstStyle/>
          <a:p>
            <a:r>
              <a:rPr lang="en-US" sz="1600"/>
              <a:t>Manager, Springfield, MO</a:t>
            </a:r>
          </a:p>
        </p:txBody>
      </p:sp>
    </p:spTree>
    <p:extLst>
      <p:ext uri="{BB962C8B-B14F-4D97-AF65-F5344CB8AC3E}">
        <p14:creationId xmlns:p14="http://schemas.microsoft.com/office/powerpoint/2010/main" val="106037273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theme" Target="../theme/theme1.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image" Target="../media/image1.png"/><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26" Type="http://schemas.openxmlformats.org/officeDocument/2006/relationships/theme" Target="../theme/theme2.xml"/><Relationship Id="rId3" Type="http://schemas.openxmlformats.org/officeDocument/2006/relationships/slideLayout" Target="../slideLayouts/slideLayout110.xml"/><Relationship Id="rId21" Type="http://schemas.openxmlformats.org/officeDocument/2006/relationships/slideLayout" Target="../slideLayouts/slideLayout128.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slideLayout" Target="../slideLayouts/slideLayout132.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slideLayout" Target="../slideLayouts/slideLayout127.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24" Type="http://schemas.openxmlformats.org/officeDocument/2006/relationships/slideLayout" Target="../slideLayouts/slideLayout131.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slideLayout" Target="../slideLayouts/slideLayout129.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FE9FD2-6995-74C6-059B-87A19EAFB965}"/>
              </a:ext>
            </a:extLst>
          </p:cNvPr>
          <p:cNvSpPr>
            <a:spLocks noGrp="1"/>
          </p:cNvSpPr>
          <p:nvPr>
            <p:ph type="title"/>
          </p:nvPr>
        </p:nvSpPr>
        <p:spPr>
          <a:xfrm>
            <a:off x="306000" y="306000"/>
            <a:ext cx="11581200" cy="360000"/>
          </a:xfrm>
          <a:prstGeom prst="rect">
            <a:avLst/>
          </a:prstGeom>
        </p:spPr>
        <p:txBody>
          <a:bodyPr vert="horz" lIns="0" tIns="0" rIns="0" bIns="0" rtlCol="0" anchor="ctr">
            <a:noAutofit/>
          </a:bodyPr>
          <a:lstStyle/>
          <a:p>
            <a:r>
              <a:rPr lang="en-US" noProof="0"/>
              <a:t>Click to edit Master title style</a:t>
            </a:r>
          </a:p>
        </p:txBody>
      </p:sp>
      <p:sp>
        <p:nvSpPr>
          <p:cNvPr id="3" name="Text Placeholder 2">
            <a:extLst>
              <a:ext uri="{FF2B5EF4-FFF2-40B4-BE49-F238E27FC236}">
                <a16:creationId xmlns:a16="http://schemas.microsoft.com/office/drawing/2014/main" id="{B1BC34D3-7536-C818-EFDA-AFF20251F0DA}"/>
              </a:ext>
            </a:extLst>
          </p:cNvPr>
          <p:cNvSpPr>
            <a:spLocks noGrp="1"/>
          </p:cNvSpPr>
          <p:nvPr>
            <p:ph type="body" idx="1"/>
          </p:nvPr>
        </p:nvSpPr>
        <p:spPr>
          <a:xfrm>
            <a:off x="306000" y="1620000"/>
            <a:ext cx="11581200" cy="432000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Box 8">
            <a:extLst>
              <a:ext uri="{FF2B5EF4-FFF2-40B4-BE49-F238E27FC236}">
                <a16:creationId xmlns:a16="http://schemas.microsoft.com/office/drawing/2014/main" id="{CE590955-4EF9-42DC-2545-2A78687F80FE}"/>
              </a:ext>
            </a:extLst>
          </p:cNvPr>
          <p:cNvSpPr txBox="1"/>
          <p:nvPr userDrawn="1"/>
        </p:nvSpPr>
        <p:spPr>
          <a:xfrm>
            <a:off x="-763351" y="378278"/>
            <a:ext cx="763351" cy="215444"/>
          </a:xfrm>
          <a:prstGeom prst="rect">
            <a:avLst/>
          </a:prstGeom>
          <a:noFill/>
        </p:spPr>
        <p:txBody>
          <a:bodyPr wrap="none" rtlCol="0">
            <a:spAutoFit/>
          </a:bodyPr>
          <a:lstStyle/>
          <a:p>
            <a:pPr algn="r"/>
            <a:r>
              <a:rPr lang="en-US" sz="800" noProof="0">
                <a:solidFill>
                  <a:schemeClr val="tx1"/>
                </a:solidFill>
              </a:rPr>
              <a:t>Title position</a:t>
            </a:r>
          </a:p>
        </p:txBody>
      </p:sp>
      <p:sp>
        <p:nvSpPr>
          <p:cNvPr id="10" name="TextBox 9">
            <a:extLst>
              <a:ext uri="{FF2B5EF4-FFF2-40B4-BE49-F238E27FC236}">
                <a16:creationId xmlns:a16="http://schemas.microsoft.com/office/drawing/2014/main" id="{3ECA7508-55FC-E080-04D3-FAB46B4F6DCE}"/>
              </a:ext>
            </a:extLst>
          </p:cNvPr>
          <p:cNvSpPr txBox="1"/>
          <p:nvPr userDrawn="1"/>
        </p:nvSpPr>
        <p:spPr>
          <a:xfrm>
            <a:off x="-1885453" y="1041381"/>
            <a:ext cx="1885453" cy="215444"/>
          </a:xfrm>
          <a:prstGeom prst="rect">
            <a:avLst/>
          </a:prstGeom>
          <a:noFill/>
        </p:spPr>
        <p:txBody>
          <a:bodyPr wrap="none" rtlCol="0">
            <a:spAutoFit/>
          </a:bodyPr>
          <a:lstStyle/>
          <a:p>
            <a:pPr algn="r"/>
            <a:r>
              <a:rPr lang="en-US" sz="800" noProof="0">
                <a:solidFill>
                  <a:schemeClr val="tx1"/>
                </a:solidFill>
              </a:rPr>
              <a:t>Maximum vertical position for content</a:t>
            </a:r>
          </a:p>
        </p:txBody>
      </p:sp>
      <p:sp>
        <p:nvSpPr>
          <p:cNvPr id="11" name="TextBox 10">
            <a:extLst>
              <a:ext uri="{FF2B5EF4-FFF2-40B4-BE49-F238E27FC236}">
                <a16:creationId xmlns:a16="http://schemas.microsoft.com/office/drawing/2014/main" id="{504E1C66-75FC-0179-2386-75B484CB4966}"/>
              </a:ext>
            </a:extLst>
          </p:cNvPr>
          <p:cNvSpPr txBox="1"/>
          <p:nvPr userDrawn="1"/>
        </p:nvSpPr>
        <p:spPr>
          <a:xfrm>
            <a:off x="-1856598" y="5734506"/>
            <a:ext cx="1856598" cy="215444"/>
          </a:xfrm>
          <a:prstGeom prst="rect">
            <a:avLst/>
          </a:prstGeom>
          <a:noFill/>
        </p:spPr>
        <p:txBody>
          <a:bodyPr wrap="none" rtlCol="0">
            <a:spAutoFit/>
          </a:bodyPr>
          <a:lstStyle/>
          <a:p>
            <a:pPr algn="r"/>
            <a:r>
              <a:rPr lang="en-US" sz="800" noProof="0">
                <a:solidFill>
                  <a:schemeClr val="tx1"/>
                </a:solidFill>
              </a:rPr>
              <a:t>Minimum vertical position for content</a:t>
            </a:r>
          </a:p>
        </p:txBody>
      </p:sp>
      <p:sp>
        <p:nvSpPr>
          <p:cNvPr id="13" name="TextBox 12">
            <a:extLst>
              <a:ext uri="{FF2B5EF4-FFF2-40B4-BE49-F238E27FC236}">
                <a16:creationId xmlns:a16="http://schemas.microsoft.com/office/drawing/2014/main" id="{6F4C75A6-3E07-FB50-DCC7-0EA23683196A}"/>
              </a:ext>
            </a:extLst>
          </p:cNvPr>
          <p:cNvSpPr txBox="1"/>
          <p:nvPr userDrawn="1"/>
        </p:nvSpPr>
        <p:spPr>
          <a:xfrm>
            <a:off x="-914033" y="727528"/>
            <a:ext cx="914033" cy="215444"/>
          </a:xfrm>
          <a:prstGeom prst="rect">
            <a:avLst/>
          </a:prstGeom>
          <a:noFill/>
        </p:spPr>
        <p:txBody>
          <a:bodyPr wrap="none" rtlCol="0">
            <a:spAutoFit/>
          </a:bodyPr>
          <a:lstStyle/>
          <a:p>
            <a:pPr algn="r"/>
            <a:r>
              <a:rPr lang="en-US" sz="800" noProof="0">
                <a:solidFill>
                  <a:schemeClr val="tx1"/>
                </a:solidFill>
              </a:rPr>
              <a:t>Subtitle position</a:t>
            </a:r>
          </a:p>
        </p:txBody>
      </p:sp>
      <p:pic>
        <p:nvPicPr>
          <p:cNvPr id="14" name="Picture 13" descr="Blue letters on a black background&#10;&#10;Description automatically generated">
            <a:extLst>
              <a:ext uri="{FF2B5EF4-FFF2-40B4-BE49-F238E27FC236}">
                <a16:creationId xmlns:a16="http://schemas.microsoft.com/office/drawing/2014/main" id="{31A72188-4963-E80C-F9A0-77D81B83095B}"/>
              </a:ext>
            </a:extLst>
          </p:cNvPr>
          <p:cNvPicPr>
            <a:picLocks noChangeAspect="1"/>
          </p:cNvPicPr>
          <p:nvPr userDrawn="1"/>
        </p:nvPicPr>
        <p:blipFill>
          <a:blip r:embed="rId109">
            <a:extLst>
              <a:ext uri="{28A0092B-C50C-407E-A947-70E740481C1C}">
                <a14:useLocalDpi xmlns:a14="http://schemas.microsoft.com/office/drawing/2010/main" val="0"/>
              </a:ext>
            </a:extLst>
          </a:blip>
          <a:stretch>
            <a:fillRect/>
          </a:stretch>
        </p:blipFill>
        <p:spPr>
          <a:xfrm>
            <a:off x="10811963" y="6164997"/>
            <a:ext cx="1080000" cy="454003"/>
          </a:xfrm>
          <a:prstGeom prst="rect">
            <a:avLst/>
          </a:prstGeom>
        </p:spPr>
      </p:pic>
      <p:sp>
        <p:nvSpPr>
          <p:cNvPr id="7" name="Footer Placeholder 4">
            <a:extLst>
              <a:ext uri="{FF2B5EF4-FFF2-40B4-BE49-F238E27FC236}">
                <a16:creationId xmlns:a16="http://schemas.microsoft.com/office/drawing/2014/main" id="{AE2B5521-E992-8974-645D-CC83B3AB6D4F}"/>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a:t>ProBank Education Services</a:t>
            </a:r>
          </a:p>
        </p:txBody>
      </p:sp>
      <p:sp>
        <p:nvSpPr>
          <p:cNvPr id="8" name="Slide Number Placeholder 5">
            <a:extLst>
              <a:ext uri="{FF2B5EF4-FFF2-40B4-BE49-F238E27FC236}">
                <a16:creationId xmlns:a16="http://schemas.microsoft.com/office/drawing/2014/main" id="{CDEDD379-0657-EF27-927D-37AAA8E96822}"/>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
        <p:nvSpPr>
          <p:cNvPr id="15" name="Footer Placeholder 4">
            <a:extLst>
              <a:ext uri="{FF2B5EF4-FFF2-40B4-BE49-F238E27FC236}">
                <a16:creationId xmlns:a16="http://schemas.microsoft.com/office/drawing/2014/main" id="{53F142C4-AB57-FCD8-68F8-10B24D8226CE}"/>
              </a:ext>
            </a:extLst>
          </p:cNvPr>
          <p:cNvSpPr txBox="1">
            <a:spLocks/>
          </p:cNvSpPr>
          <p:nvPr userDrawn="1"/>
        </p:nvSpPr>
        <p:spPr>
          <a:xfrm>
            <a:off x="8529638" y="6417000"/>
            <a:ext cx="2014537" cy="270000"/>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00" noProof="0"/>
              <a:t>© 2026 Forvis Mazars, LLP. All rights reserved.</a:t>
            </a:r>
          </a:p>
        </p:txBody>
      </p:sp>
    </p:spTree>
    <p:extLst>
      <p:ext uri="{BB962C8B-B14F-4D97-AF65-F5344CB8AC3E}">
        <p14:creationId xmlns:p14="http://schemas.microsoft.com/office/powerpoint/2010/main" val="1684066994"/>
      </p:ext>
    </p:extLst>
  </p:cSld>
  <p:clrMap bg1="lt1" tx1="dk1" bg2="lt2" tx2="dk2" accent1="accent1" accent2="accent2" accent3="accent3" accent4="accent4" accent5="accent5" accent6="accent6" hlink="hlink" folHlink="folHlink"/>
  <p:sldLayoutIdLst>
    <p:sldLayoutId id="2147483880"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 id="2147483795" r:id="rId21"/>
    <p:sldLayoutId id="2147483796" r:id="rId22"/>
    <p:sldLayoutId id="2147483797" r:id="rId23"/>
    <p:sldLayoutId id="2147483798" r:id="rId24"/>
    <p:sldLayoutId id="2147483799" r:id="rId25"/>
    <p:sldLayoutId id="2147483800" r:id="rId26"/>
    <p:sldLayoutId id="2147483801" r:id="rId27"/>
    <p:sldLayoutId id="2147483802" r:id="rId28"/>
    <p:sldLayoutId id="2147483803" r:id="rId29"/>
    <p:sldLayoutId id="2147483804" r:id="rId30"/>
    <p:sldLayoutId id="2147483805" r:id="rId31"/>
    <p:sldLayoutId id="2147483806" r:id="rId32"/>
    <p:sldLayoutId id="2147483807" r:id="rId33"/>
    <p:sldLayoutId id="2147483808" r:id="rId34"/>
    <p:sldLayoutId id="2147483809" r:id="rId35"/>
    <p:sldLayoutId id="2147483810" r:id="rId36"/>
    <p:sldLayoutId id="2147483811" r:id="rId37"/>
    <p:sldLayoutId id="2147483812" r:id="rId38"/>
    <p:sldLayoutId id="2147483813" r:id="rId39"/>
    <p:sldLayoutId id="2147483814" r:id="rId40"/>
    <p:sldLayoutId id="2147483815" r:id="rId41"/>
    <p:sldLayoutId id="2147483816" r:id="rId42"/>
    <p:sldLayoutId id="2147483817" r:id="rId43"/>
    <p:sldLayoutId id="2147483818" r:id="rId44"/>
    <p:sldLayoutId id="2147483819" r:id="rId45"/>
    <p:sldLayoutId id="2147483820" r:id="rId46"/>
    <p:sldLayoutId id="2147483821" r:id="rId47"/>
    <p:sldLayoutId id="2147483822" r:id="rId48"/>
    <p:sldLayoutId id="2147483823" r:id="rId49"/>
    <p:sldLayoutId id="2147483824" r:id="rId50"/>
    <p:sldLayoutId id="2147483825" r:id="rId51"/>
    <p:sldLayoutId id="2147483826" r:id="rId52"/>
    <p:sldLayoutId id="2147483827" r:id="rId53"/>
    <p:sldLayoutId id="2147483828" r:id="rId54"/>
    <p:sldLayoutId id="2147483829" r:id="rId55"/>
    <p:sldLayoutId id="2147483830" r:id="rId56"/>
    <p:sldLayoutId id="2147483831" r:id="rId57"/>
    <p:sldLayoutId id="2147483832" r:id="rId58"/>
    <p:sldLayoutId id="2147483833" r:id="rId59"/>
    <p:sldLayoutId id="2147483834" r:id="rId60"/>
    <p:sldLayoutId id="2147483835" r:id="rId61"/>
    <p:sldLayoutId id="2147483836" r:id="rId62"/>
    <p:sldLayoutId id="2147483837" r:id="rId63"/>
    <p:sldLayoutId id="2147483838" r:id="rId64"/>
    <p:sldLayoutId id="2147483839" r:id="rId65"/>
    <p:sldLayoutId id="2147483840" r:id="rId66"/>
    <p:sldLayoutId id="2147483841" r:id="rId67"/>
    <p:sldLayoutId id="2147483842" r:id="rId68"/>
    <p:sldLayoutId id="2147483843" r:id="rId69"/>
    <p:sldLayoutId id="2147483844" r:id="rId70"/>
    <p:sldLayoutId id="2147483845" r:id="rId71"/>
    <p:sldLayoutId id="2147483846" r:id="rId72"/>
    <p:sldLayoutId id="2147483847" r:id="rId73"/>
    <p:sldLayoutId id="2147483848" r:id="rId74"/>
    <p:sldLayoutId id="2147483849" r:id="rId75"/>
    <p:sldLayoutId id="2147483850" r:id="rId76"/>
    <p:sldLayoutId id="2147483851" r:id="rId77"/>
    <p:sldLayoutId id="2147483852" r:id="rId78"/>
    <p:sldLayoutId id="2147483853" r:id="rId79"/>
    <p:sldLayoutId id="2147483854" r:id="rId80"/>
    <p:sldLayoutId id="2147483855" r:id="rId81"/>
    <p:sldLayoutId id="2147483856" r:id="rId82"/>
    <p:sldLayoutId id="2147483857" r:id="rId83"/>
    <p:sldLayoutId id="2147483858" r:id="rId84"/>
    <p:sldLayoutId id="2147483859" r:id="rId85"/>
    <p:sldLayoutId id="2147483860" r:id="rId86"/>
    <p:sldLayoutId id="2147483861" r:id="rId87"/>
    <p:sldLayoutId id="2147483862" r:id="rId88"/>
    <p:sldLayoutId id="2147483863" r:id="rId89"/>
    <p:sldLayoutId id="2147483864" r:id="rId90"/>
    <p:sldLayoutId id="2147483865" r:id="rId91"/>
    <p:sldLayoutId id="2147483866" r:id="rId92"/>
    <p:sldLayoutId id="2147483867" r:id="rId93"/>
    <p:sldLayoutId id="2147483868" r:id="rId94"/>
    <p:sldLayoutId id="2147483869" r:id="rId95"/>
    <p:sldLayoutId id="2147483870" r:id="rId96"/>
    <p:sldLayoutId id="2147483871" r:id="rId97"/>
    <p:sldLayoutId id="2147483872" r:id="rId98"/>
    <p:sldLayoutId id="2147483873" r:id="rId99"/>
    <p:sldLayoutId id="2147483874" r:id="rId100"/>
    <p:sldLayoutId id="2147483875" r:id="rId101"/>
    <p:sldLayoutId id="2147483877" r:id="rId102"/>
    <p:sldLayoutId id="2147483878" r:id="rId103"/>
    <p:sldLayoutId id="2147483879" r:id="rId104"/>
    <p:sldLayoutId id="2147483881" r:id="rId105"/>
    <p:sldLayoutId id="2147483882" r:id="rId106"/>
    <p:sldLayoutId id="2147483911" r:id="rId107"/>
  </p:sldLayoutIdLst>
  <p:transition>
    <p:fade/>
  </p:transition>
  <p:hf hdr="0"/>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180975" indent="-180975" algn="l" defTabSz="914400" rtl="0" eaLnBrk="1" latinLnBrk="0" hangingPunct="1">
        <a:lnSpc>
          <a:spcPct val="10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1400"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4" orient="horz" pos="192">
          <p15:clr>
            <a:srgbClr val="F26B43"/>
          </p15:clr>
        </p15:guide>
        <p15:guide id="5" orient="horz" pos="420">
          <p15:clr>
            <a:srgbClr val="F26B43"/>
          </p15:clr>
        </p15:guide>
        <p15:guide id="7" orient="horz" pos="3748">
          <p15:clr>
            <a:srgbClr val="F26B43"/>
          </p15:clr>
        </p15:guide>
        <p15:guide id="9" pos="7491">
          <p15:clr>
            <a:srgbClr val="F26B43"/>
          </p15:clr>
        </p15:guide>
        <p15:guide id="10" orient="horz" pos="650">
          <p15:clr>
            <a:srgbClr val="F26B43"/>
          </p15:clr>
        </p15:guide>
        <p15:guide id="12" pos="192">
          <p15:clr>
            <a:srgbClr val="F26B43"/>
          </p15:clr>
        </p15:guide>
        <p15:guide id="13" orient="horz" pos="79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FE9FD2-6995-74C6-059B-87A19EAFB965}"/>
              </a:ext>
            </a:extLst>
          </p:cNvPr>
          <p:cNvSpPr>
            <a:spLocks noGrp="1"/>
          </p:cNvSpPr>
          <p:nvPr>
            <p:ph type="title"/>
          </p:nvPr>
        </p:nvSpPr>
        <p:spPr>
          <a:xfrm>
            <a:off x="306000" y="306000"/>
            <a:ext cx="11581200" cy="360000"/>
          </a:xfrm>
          <a:prstGeom prst="rect">
            <a:avLst/>
          </a:prstGeom>
        </p:spPr>
        <p:txBody>
          <a:bodyPr vert="horz" lIns="0" tIns="0" rIns="0" bIns="0" rtlCol="0" anchor="ctr">
            <a:noAutofit/>
          </a:bodyPr>
          <a:lstStyle/>
          <a:p>
            <a:r>
              <a:rPr lang="en-US" noProof="0"/>
              <a:t>Click to edit Master title style</a:t>
            </a:r>
          </a:p>
        </p:txBody>
      </p:sp>
      <p:sp>
        <p:nvSpPr>
          <p:cNvPr id="3" name="Text Placeholder 2">
            <a:extLst>
              <a:ext uri="{FF2B5EF4-FFF2-40B4-BE49-F238E27FC236}">
                <a16:creationId xmlns:a16="http://schemas.microsoft.com/office/drawing/2014/main" id="{B1BC34D3-7536-C818-EFDA-AFF20251F0DA}"/>
              </a:ext>
            </a:extLst>
          </p:cNvPr>
          <p:cNvSpPr>
            <a:spLocks noGrp="1"/>
          </p:cNvSpPr>
          <p:nvPr>
            <p:ph type="body" idx="1"/>
          </p:nvPr>
        </p:nvSpPr>
        <p:spPr>
          <a:xfrm>
            <a:off x="306000" y="1620000"/>
            <a:ext cx="11581200" cy="432000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Box 8">
            <a:extLst>
              <a:ext uri="{FF2B5EF4-FFF2-40B4-BE49-F238E27FC236}">
                <a16:creationId xmlns:a16="http://schemas.microsoft.com/office/drawing/2014/main" id="{CE590955-4EF9-42DC-2545-2A78687F80FE}"/>
              </a:ext>
            </a:extLst>
          </p:cNvPr>
          <p:cNvSpPr txBox="1"/>
          <p:nvPr userDrawn="1"/>
        </p:nvSpPr>
        <p:spPr>
          <a:xfrm>
            <a:off x="-763351" y="378278"/>
            <a:ext cx="763351" cy="215444"/>
          </a:xfrm>
          <a:prstGeom prst="rect">
            <a:avLst/>
          </a:prstGeom>
          <a:noFill/>
        </p:spPr>
        <p:txBody>
          <a:bodyPr wrap="none" rtlCol="0">
            <a:spAutoFit/>
          </a:bodyPr>
          <a:lstStyle/>
          <a:p>
            <a:pPr algn="r"/>
            <a:r>
              <a:rPr lang="en-US" sz="800" noProof="0">
                <a:solidFill>
                  <a:schemeClr val="tx1"/>
                </a:solidFill>
              </a:rPr>
              <a:t>Title position</a:t>
            </a:r>
          </a:p>
        </p:txBody>
      </p:sp>
      <p:sp>
        <p:nvSpPr>
          <p:cNvPr id="10" name="TextBox 9">
            <a:extLst>
              <a:ext uri="{FF2B5EF4-FFF2-40B4-BE49-F238E27FC236}">
                <a16:creationId xmlns:a16="http://schemas.microsoft.com/office/drawing/2014/main" id="{3ECA7508-55FC-E080-04D3-FAB46B4F6DCE}"/>
              </a:ext>
            </a:extLst>
          </p:cNvPr>
          <p:cNvSpPr txBox="1"/>
          <p:nvPr userDrawn="1"/>
        </p:nvSpPr>
        <p:spPr>
          <a:xfrm>
            <a:off x="-1885453" y="1041381"/>
            <a:ext cx="1885453" cy="215444"/>
          </a:xfrm>
          <a:prstGeom prst="rect">
            <a:avLst/>
          </a:prstGeom>
          <a:noFill/>
        </p:spPr>
        <p:txBody>
          <a:bodyPr wrap="none" rtlCol="0">
            <a:spAutoFit/>
          </a:bodyPr>
          <a:lstStyle/>
          <a:p>
            <a:pPr algn="r"/>
            <a:r>
              <a:rPr lang="en-US" sz="800" noProof="0">
                <a:solidFill>
                  <a:schemeClr val="tx1"/>
                </a:solidFill>
              </a:rPr>
              <a:t>Maximum vertical position for content</a:t>
            </a:r>
          </a:p>
        </p:txBody>
      </p:sp>
      <p:sp>
        <p:nvSpPr>
          <p:cNvPr id="11" name="TextBox 10">
            <a:extLst>
              <a:ext uri="{FF2B5EF4-FFF2-40B4-BE49-F238E27FC236}">
                <a16:creationId xmlns:a16="http://schemas.microsoft.com/office/drawing/2014/main" id="{504E1C66-75FC-0179-2386-75B484CB4966}"/>
              </a:ext>
            </a:extLst>
          </p:cNvPr>
          <p:cNvSpPr txBox="1"/>
          <p:nvPr userDrawn="1"/>
        </p:nvSpPr>
        <p:spPr>
          <a:xfrm>
            <a:off x="-1856598" y="5734506"/>
            <a:ext cx="1856598" cy="215444"/>
          </a:xfrm>
          <a:prstGeom prst="rect">
            <a:avLst/>
          </a:prstGeom>
          <a:noFill/>
        </p:spPr>
        <p:txBody>
          <a:bodyPr wrap="none" rtlCol="0">
            <a:spAutoFit/>
          </a:bodyPr>
          <a:lstStyle/>
          <a:p>
            <a:pPr algn="r"/>
            <a:r>
              <a:rPr lang="en-US" sz="800" noProof="0">
                <a:solidFill>
                  <a:schemeClr val="tx1"/>
                </a:solidFill>
              </a:rPr>
              <a:t>Minimum vertical position for content</a:t>
            </a:r>
          </a:p>
        </p:txBody>
      </p:sp>
      <p:sp>
        <p:nvSpPr>
          <p:cNvPr id="13" name="TextBox 12">
            <a:extLst>
              <a:ext uri="{FF2B5EF4-FFF2-40B4-BE49-F238E27FC236}">
                <a16:creationId xmlns:a16="http://schemas.microsoft.com/office/drawing/2014/main" id="{6F4C75A6-3E07-FB50-DCC7-0EA23683196A}"/>
              </a:ext>
            </a:extLst>
          </p:cNvPr>
          <p:cNvSpPr txBox="1"/>
          <p:nvPr userDrawn="1"/>
        </p:nvSpPr>
        <p:spPr>
          <a:xfrm>
            <a:off x="-914033" y="727528"/>
            <a:ext cx="914033" cy="215444"/>
          </a:xfrm>
          <a:prstGeom prst="rect">
            <a:avLst/>
          </a:prstGeom>
          <a:noFill/>
        </p:spPr>
        <p:txBody>
          <a:bodyPr wrap="none" rtlCol="0">
            <a:spAutoFit/>
          </a:bodyPr>
          <a:lstStyle/>
          <a:p>
            <a:pPr algn="r"/>
            <a:r>
              <a:rPr lang="en-US" sz="800" noProof="0">
                <a:solidFill>
                  <a:schemeClr val="tx1"/>
                </a:solidFill>
              </a:rPr>
              <a:t>Subtitle position</a:t>
            </a:r>
          </a:p>
        </p:txBody>
      </p:sp>
      <p:pic>
        <p:nvPicPr>
          <p:cNvPr id="14" name="Picture 13" descr="Blue letters on a black background&#10;&#10;Description automatically generated">
            <a:extLst>
              <a:ext uri="{FF2B5EF4-FFF2-40B4-BE49-F238E27FC236}">
                <a16:creationId xmlns:a16="http://schemas.microsoft.com/office/drawing/2014/main" id="{31A72188-4963-E80C-F9A0-77D81B83095B}"/>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0811963" y="6164997"/>
            <a:ext cx="1080000" cy="454003"/>
          </a:xfrm>
          <a:prstGeom prst="rect">
            <a:avLst/>
          </a:prstGeom>
        </p:spPr>
      </p:pic>
      <p:sp>
        <p:nvSpPr>
          <p:cNvPr id="7" name="Footer Placeholder 4">
            <a:extLst>
              <a:ext uri="{FF2B5EF4-FFF2-40B4-BE49-F238E27FC236}">
                <a16:creationId xmlns:a16="http://schemas.microsoft.com/office/drawing/2014/main" id="{AE2B5521-E992-8974-645D-CC83B3AB6D4F}"/>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noProof="0"/>
              <a:t>Title</a:t>
            </a:r>
          </a:p>
        </p:txBody>
      </p:sp>
      <p:sp>
        <p:nvSpPr>
          <p:cNvPr id="8" name="Slide Number Placeholder 5">
            <a:extLst>
              <a:ext uri="{FF2B5EF4-FFF2-40B4-BE49-F238E27FC236}">
                <a16:creationId xmlns:a16="http://schemas.microsoft.com/office/drawing/2014/main" id="{CDEDD379-0657-EF27-927D-37AAA8E96822}"/>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a:p>
        </p:txBody>
      </p:sp>
      <p:sp>
        <p:nvSpPr>
          <p:cNvPr id="12" name="Date Placeholder 3">
            <a:extLst>
              <a:ext uri="{FF2B5EF4-FFF2-40B4-BE49-F238E27FC236}">
                <a16:creationId xmlns:a16="http://schemas.microsoft.com/office/drawing/2014/main" id="{EFEF63B3-3397-5227-E119-13984B796B32}"/>
              </a:ext>
            </a:extLst>
          </p:cNvPr>
          <p:cNvSpPr>
            <a:spLocks noGrp="1"/>
          </p:cNvSpPr>
          <p:nvPr>
            <p:ph type="dt" sz="half" idx="2"/>
          </p:nvPr>
        </p:nvSpPr>
        <p:spPr>
          <a:xfrm>
            <a:off x="6237601" y="6417000"/>
            <a:ext cx="1260000" cy="270000"/>
          </a:xfrm>
          <a:prstGeom prst="rect">
            <a:avLst/>
          </a:prstGeom>
        </p:spPr>
        <p:txBody>
          <a:bodyPr vert="horz" lIns="0" tIns="45720" rIns="0" bIns="45720" rtlCol="0" anchor="ctr"/>
          <a:lstStyle>
            <a:lvl1pPr algn="l">
              <a:defRPr sz="1000">
                <a:solidFill>
                  <a:schemeClr val="tx1"/>
                </a:solidFill>
              </a:defRPr>
            </a:lvl1pPr>
          </a:lstStyle>
          <a:p>
            <a:r>
              <a:rPr lang="en-US" noProof="0"/>
              <a:t>Date</a:t>
            </a:r>
          </a:p>
        </p:txBody>
      </p:sp>
      <p:sp>
        <p:nvSpPr>
          <p:cNvPr id="15" name="Footer Placeholder 4">
            <a:extLst>
              <a:ext uri="{FF2B5EF4-FFF2-40B4-BE49-F238E27FC236}">
                <a16:creationId xmlns:a16="http://schemas.microsoft.com/office/drawing/2014/main" id="{53F142C4-AB57-FCD8-68F8-10B24D8226CE}"/>
              </a:ext>
            </a:extLst>
          </p:cNvPr>
          <p:cNvSpPr txBox="1">
            <a:spLocks/>
          </p:cNvSpPr>
          <p:nvPr userDrawn="1"/>
        </p:nvSpPr>
        <p:spPr>
          <a:xfrm>
            <a:off x="8529638" y="6417000"/>
            <a:ext cx="2014537" cy="270000"/>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00" noProof="0"/>
              <a:t>© 2024 </a:t>
            </a:r>
            <a:r>
              <a:rPr lang="en-US" sz="700" noProof="0" err="1"/>
              <a:t>Forvis</a:t>
            </a:r>
            <a:r>
              <a:rPr lang="en-US" sz="700" noProof="0"/>
              <a:t> Mazars, LLP. All rights reserved.</a:t>
            </a:r>
          </a:p>
        </p:txBody>
      </p:sp>
    </p:spTree>
    <p:extLst>
      <p:ext uri="{BB962C8B-B14F-4D97-AF65-F5344CB8AC3E}">
        <p14:creationId xmlns:p14="http://schemas.microsoft.com/office/powerpoint/2010/main" val="3758107914"/>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 id="2147483901" r:id="rId18"/>
    <p:sldLayoutId id="2147483902" r:id="rId19"/>
    <p:sldLayoutId id="2147483903" r:id="rId20"/>
    <p:sldLayoutId id="2147483904" r:id="rId21"/>
    <p:sldLayoutId id="2147483905" r:id="rId22"/>
    <p:sldLayoutId id="2147483906" r:id="rId23"/>
    <p:sldLayoutId id="2147483907" r:id="rId24"/>
    <p:sldLayoutId id="2147483908" r:id="rId25"/>
  </p:sldLayoutIdLst>
  <p:transition>
    <p:fade/>
  </p:transition>
  <p:hf hdr="0"/>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180975" indent="-180975" algn="l" defTabSz="914400" rtl="0" eaLnBrk="1" latinLnBrk="0" hangingPunct="1">
        <a:lnSpc>
          <a:spcPct val="10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1400"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4" orient="horz" pos="192">
          <p15:clr>
            <a:srgbClr val="F26B43"/>
          </p15:clr>
        </p15:guide>
        <p15:guide id="5" orient="horz" pos="420">
          <p15:clr>
            <a:srgbClr val="F26B43"/>
          </p15:clr>
        </p15:guide>
        <p15:guide id="7" orient="horz" pos="3748">
          <p15:clr>
            <a:srgbClr val="F26B43"/>
          </p15:clr>
        </p15:guide>
        <p15:guide id="9" pos="7491">
          <p15:clr>
            <a:srgbClr val="F26B43"/>
          </p15:clr>
        </p15:guide>
        <p15:guide id="10" orient="horz" pos="650">
          <p15:clr>
            <a:srgbClr val="F26B43"/>
          </p15:clr>
        </p15:guide>
        <p15:guide id="12" pos="192">
          <p15:clr>
            <a:srgbClr val="F26B43"/>
          </p15:clr>
        </p15:guide>
        <p15:guide id="13" orient="horz" pos="79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8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4.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4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106.xm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0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10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107.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07.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4.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106.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106.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106.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106.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106.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106.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4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3.xml"/><Relationship Id="rId1" Type="http://schemas.openxmlformats.org/officeDocument/2006/relationships/slideLayout" Target="../slideLayouts/slideLayout4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consumercomplianceoutlook.org/Outlook-Live/2025/2025-Fair-Lending-Interagency-Webinar/" TargetMode="External"/><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7.xml"/></Relationships>
</file>

<file path=ppt/slides/_rels/slide5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3.xml"/></Relationships>
</file>

<file path=ppt/slides/_rels/slide53.xml.rels><?xml version="1.0" encoding="UTF-8" standalone="yes"?>
<Relationships xmlns="http://schemas.openxmlformats.org/package/2006/relationships"><Relationship Id="rId3" Type="http://schemas.openxmlformats.org/officeDocument/2006/relationships/hyperlink" Target="https://www.nasbaregistry.org/" TargetMode="External"/><Relationship Id="rId2" Type="http://schemas.openxmlformats.org/officeDocument/2006/relationships/hyperlink" Target="mailto:cpecompliance@us.forvismazars.com" TargetMode="External"/><Relationship Id="rId1" Type="http://schemas.openxmlformats.org/officeDocument/2006/relationships/slideLayout" Target="../slideLayouts/slideLayout73.xml"/><Relationship Id="rId5" Type="http://schemas.openxmlformats.org/officeDocument/2006/relationships/image" Target="../media/image1.png"/><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130.xml"/><Relationship Id="rId5" Type="http://schemas.openxmlformats.org/officeDocument/2006/relationships/image" Target="../media/image58.png"/><Relationship Id="rId4" Type="http://schemas.openxmlformats.org/officeDocument/2006/relationships/image" Target="../media/image57.jpeg"/></Relationships>
</file>

<file path=ppt/slides/_rels/slide55.xml.rels><?xml version="1.0" encoding="UTF-8" standalone="yes"?>
<Relationships xmlns="http://schemas.openxmlformats.org/package/2006/relationships"><Relationship Id="rId8" Type="http://schemas.openxmlformats.org/officeDocument/2006/relationships/tags" Target="../tags/tag48.xml"/><Relationship Id="rId13" Type="http://schemas.openxmlformats.org/officeDocument/2006/relationships/image" Target="../media/image61.png"/><Relationship Id="rId18" Type="http://schemas.openxmlformats.org/officeDocument/2006/relationships/image" Target="../media/image66.png"/><Relationship Id="rId3" Type="http://schemas.openxmlformats.org/officeDocument/2006/relationships/tags" Target="../tags/tag43.xml"/><Relationship Id="rId21" Type="http://schemas.openxmlformats.org/officeDocument/2006/relationships/hyperlink" Target="http://www.probank.com/" TargetMode="External"/><Relationship Id="rId7" Type="http://schemas.openxmlformats.org/officeDocument/2006/relationships/tags" Target="../tags/tag47.xml"/><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tags" Target="../tags/tag42.xml"/><Relationship Id="rId16" Type="http://schemas.openxmlformats.org/officeDocument/2006/relationships/image" Target="../media/image64.png"/><Relationship Id="rId20" Type="http://schemas.openxmlformats.org/officeDocument/2006/relationships/hyperlink" Target="mailto:tammy.carter@forvis.com" TargetMode="External"/><Relationship Id="rId1" Type="http://schemas.openxmlformats.org/officeDocument/2006/relationships/tags" Target="../tags/tag41.xml"/><Relationship Id="rId6" Type="http://schemas.openxmlformats.org/officeDocument/2006/relationships/tags" Target="../tags/tag46.xml"/><Relationship Id="rId11" Type="http://schemas.openxmlformats.org/officeDocument/2006/relationships/image" Target="../media/image59.png"/><Relationship Id="rId5" Type="http://schemas.openxmlformats.org/officeDocument/2006/relationships/tags" Target="../tags/tag45.xml"/><Relationship Id="rId15" Type="http://schemas.openxmlformats.org/officeDocument/2006/relationships/image" Target="../media/image63.svg"/><Relationship Id="rId10" Type="http://schemas.openxmlformats.org/officeDocument/2006/relationships/notesSlide" Target="../notesSlides/notesSlide36.xml"/><Relationship Id="rId19" Type="http://schemas.openxmlformats.org/officeDocument/2006/relationships/image" Target="../media/image67.png"/><Relationship Id="rId4" Type="http://schemas.openxmlformats.org/officeDocument/2006/relationships/tags" Target="../tags/tag44.xml"/><Relationship Id="rId9" Type="http://schemas.openxmlformats.org/officeDocument/2006/relationships/slideLayout" Target="../slideLayouts/slideLayout106.xml"/><Relationship Id="rId14" Type="http://schemas.openxmlformats.org/officeDocument/2006/relationships/image" Target="../media/image62.png"/></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106.xml"/></Relationships>
</file>

<file path=ppt/slides/_rels/slide5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7.xml"/><Relationship Id="rId1" Type="http://schemas.openxmlformats.org/officeDocument/2006/relationships/slideLayout" Target="../slideLayouts/slideLayout106.xml"/><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106.xml"/></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10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CED58D6-1F60-0593-446F-A3600E559882}"/>
              </a:ext>
            </a:extLst>
          </p:cNvPr>
          <p:cNvSpPr>
            <a:spLocks noGrp="1"/>
          </p:cNvSpPr>
          <p:nvPr>
            <p:ph type="title"/>
          </p:nvPr>
        </p:nvSpPr>
        <p:spPr>
          <a:xfrm>
            <a:off x="630000" y="4410000"/>
            <a:ext cx="9000000" cy="360000"/>
          </a:xfrm>
        </p:spPr>
        <p:txBody>
          <a:bodyPr/>
          <a:lstStyle/>
          <a:p>
            <a:r>
              <a:rPr lang="en-US"/>
              <a:t>Compliance Conversations</a:t>
            </a:r>
          </a:p>
        </p:txBody>
      </p:sp>
      <p:sp>
        <p:nvSpPr>
          <p:cNvPr id="12" name="Subtitle 11">
            <a:extLst>
              <a:ext uri="{FF2B5EF4-FFF2-40B4-BE49-F238E27FC236}">
                <a16:creationId xmlns:a16="http://schemas.microsoft.com/office/drawing/2014/main" id="{094215F1-CAAB-2638-8F3C-F0F7A3B873B8}"/>
              </a:ext>
            </a:extLst>
          </p:cNvPr>
          <p:cNvSpPr>
            <a:spLocks noGrp="1"/>
          </p:cNvSpPr>
          <p:nvPr>
            <p:ph type="subTitle" idx="1"/>
          </p:nvPr>
        </p:nvSpPr>
        <p:spPr>
          <a:xfrm>
            <a:off x="630000" y="4789050"/>
            <a:ext cx="9000000" cy="360000"/>
          </a:xfrm>
        </p:spPr>
        <p:txBody>
          <a:bodyPr/>
          <a:lstStyle/>
          <a:p>
            <a:r>
              <a:rPr lang="en-US"/>
              <a:t>ProBank Education Services</a:t>
            </a:r>
          </a:p>
        </p:txBody>
      </p:sp>
      <p:sp>
        <p:nvSpPr>
          <p:cNvPr id="13" name="Text Placeholder 12">
            <a:extLst>
              <a:ext uri="{FF2B5EF4-FFF2-40B4-BE49-F238E27FC236}">
                <a16:creationId xmlns:a16="http://schemas.microsoft.com/office/drawing/2014/main" id="{761F7C0F-687D-3755-0D5F-7E81F1AA74B8}"/>
              </a:ext>
            </a:extLst>
          </p:cNvPr>
          <p:cNvSpPr>
            <a:spLocks noGrp="1"/>
          </p:cNvSpPr>
          <p:nvPr>
            <p:ph type="body" sz="quarter" idx="11"/>
          </p:nvPr>
        </p:nvSpPr>
        <p:spPr>
          <a:xfrm>
            <a:off x="630000" y="5277525"/>
            <a:ext cx="9000000" cy="360000"/>
          </a:xfrm>
        </p:spPr>
        <p:txBody>
          <a:bodyPr/>
          <a:lstStyle/>
          <a:p>
            <a:r>
              <a:rPr lang="en-US"/>
              <a:t>April 13, 2026</a:t>
            </a:r>
          </a:p>
        </p:txBody>
      </p:sp>
    </p:spTree>
    <p:extLst>
      <p:ext uri="{BB962C8B-B14F-4D97-AF65-F5344CB8AC3E}">
        <p14:creationId xmlns:p14="http://schemas.microsoft.com/office/powerpoint/2010/main" val="118024126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3D7FF-5B43-F1B1-19AC-BEAED16AD1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05288F-5483-3382-11D4-CCDCDF22D623}"/>
              </a:ext>
            </a:extLst>
          </p:cNvPr>
          <p:cNvSpPr>
            <a:spLocks noGrp="1"/>
          </p:cNvSpPr>
          <p:nvPr>
            <p:ph type="title"/>
          </p:nvPr>
        </p:nvSpPr>
        <p:spPr>
          <a:xfrm>
            <a:off x="306000" y="306000"/>
            <a:ext cx="5648400" cy="360000"/>
          </a:xfrm>
        </p:spPr>
        <p:txBody>
          <a:bodyPr anchor="ctr">
            <a:normAutofit/>
          </a:bodyPr>
          <a:lstStyle/>
          <a:p>
            <a:r>
              <a:rPr lang="en-US"/>
              <a:t>Compliance Conversations</a:t>
            </a:r>
          </a:p>
        </p:txBody>
      </p:sp>
      <p:sp>
        <p:nvSpPr>
          <p:cNvPr id="3" name="Text Placeholder 2">
            <a:extLst>
              <a:ext uri="{FF2B5EF4-FFF2-40B4-BE49-F238E27FC236}">
                <a16:creationId xmlns:a16="http://schemas.microsoft.com/office/drawing/2014/main" id="{D843EDAA-471B-807E-0E99-6C20E22FAC37}"/>
              </a:ext>
            </a:extLst>
          </p:cNvPr>
          <p:cNvSpPr>
            <a:spLocks noGrp="1"/>
          </p:cNvSpPr>
          <p:nvPr>
            <p:ph type="body" sz="quarter" idx="13"/>
          </p:nvPr>
        </p:nvSpPr>
        <p:spPr>
          <a:xfrm>
            <a:off x="306000" y="673200"/>
            <a:ext cx="5648400" cy="360000"/>
          </a:xfrm>
        </p:spPr>
        <p:txBody>
          <a:bodyPr anchor="ctr">
            <a:normAutofit/>
          </a:bodyPr>
          <a:lstStyle/>
          <a:p>
            <a:r>
              <a:rPr lang="en-US"/>
              <a:t>ProBank Education Services</a:t>
            </a:r>
          </a:p>
        </p:txBody>
      </p:sp>
      <p:sp>
        <p:nvSpPr>
          <p:cNvPr id="4" name="Text Placeholder 3">
            <a:extLst>
              <a:ext uri="{FF2B5EF4-FFF2-40B4-BE49-F238E27FC236}">
                <a16:creationId xmlns:a16="http://schemas.microsoft.com/office/drawing/2014/main" id="{7DBF3AB3-BCAC-14AF-B137-D8538F84A9EB}"/>
              </a:ext>
            </a:extLst>
          </p:cNvPr>
          <p:cNvSpPr>
            <a:spLocks noGrp="1"/>
          </p:cNvSpPr>
          <p:nvPr>
            <p:ph type="body" sz="quarter" idx="14"/>
          </p:nvPr>
        </p:nvSpPr>
        <p:spPr>
          <a:xfrm>
            <a:off x="305999" y="1260000"/>
            <a:ext cx="11581200" cy="561600"/>
          </a:xfrm>
        </p:spPr>
        <p:txBody>
          <a:bodyPr anchor="t">
            <a:normAutofit/>
          </a:bodyPr>
          <a:lstStyle/>
          <a:p>
            <a:r>
              <a:rPr lang="en-US" dirty="0"/>
              <a:t>Treasury/FinCEN are proposing to modernize the Bank Secrecy Act (BSA) and to implement provisions of the Anti-Money Laundering Act of 2020 (AML Act) . Comment Period Closes June 09, 2026.</a:t>
            </a:r>
          </a:p>
        </p:txBody>
      </p:sp>
      <p:sp>
        <p:nvSpPr>
          <p:cNvPr id="6" name="Footer Placeholder 5">
            <a:extLst>
              <a:ext uri="{FF2B5EF4-FFF2-40B4-BE49-F238E27FC236}">
                <a16:creationId xmlns:a16="http://schemas.microsoft.com/office/drawing/2014/main" id="{DCE5498C-EF09-4D3B-601C-C885714F706E}"/>
              </a:ext>
            </a:extLst>
          </p:cNvPr>
          <p:cNvSpPr>
            <a:spLocks noGrp="1"/>
          </p:cNvSpPr>
          <p:nvPr>
            <p:ph type="ftr" sz="quarter" idx="3"/>
          </p:nvPr>
        </p:nvSpPr>
        <p:spPr>
          <a:xfrm>
            <a:off x="1200037" y="6417000"/>
            <a:ext cx="4895964" cy="270000"/>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464B4B"/>
                </a:solidFill>
                <a:effectLst/>
                <a:uLnTx/>
                <a:uFillTx/>
                <a:latin typeface="Arial"/>
                <a:ea typeface="+mn-ea"/>
                <a:cs typeface="+mn-cs"/>
              </a:rPr>
              <a:t>ProBank Education Services</a:t>
            </a:r>
          </a:p>
        </p:txBody>
      </p:sp>
      <p:sp>
        <p:nvSpPr>
          <p:cNvPr id="7" name="Slide Number Placeholder 6">
            <a:extLst>
              <a:ext uri="{FF2B5EF4-FFF2-40B4-BE49-F238E27FC236}">
                <a16:creationId xmlns:a16="http://schemas.microsoft.com/office/drawing/2014/main" id="{CF25D4E7-3BC5-9084-F8E8-119E5809EE7F}"/>
              </a:ext>
            </a:extLst>
          </p:cNvPr>
          <p:cNvSpPr>
            <a:spLocks noGrp="1"/>
          </p:cNvSpPr>
          <p:nvPr>
            <p:ph type="sldNum" sz="quarter" idx="4"/>
          </p:nvPr>
        </p:nvSpPr>
        <p:spPr>
          <a:xfrm>
            <a:off x="300037" y="6417000"/>
            <a:ext cx="900000" cy="270000"/>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721C06D9-4617-44B0-8711-1EF1C439A609}" type="slidenum">
              <a:rPr kumimoji="0" lang="en-US" sz="1000" b="0" i="0" u="none" strike="noStrike" kern="1200" cap="none" spc="0" normalizeH="0" baseline="0" noProof="0" smtClean="0">
                <a:ln>
                  <a:noFill/>
                </a:ln>
                <a:solidFill>
                  <a:srgbClr val="464B4B"/>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10</a:t>
            </a:fld>
            <a:endParaRPr kumimoji="0" lang="en-US" sz="1000" b="0" i="0" u="none" strike="noStrike" kern="1200" cap="none" spc="0" normalizeH="0" baseline="0" noProof="0">
              <a:ln>
                <a:noFill/>
              </a:ln>
              <a:solidFill>
                <a:srgbClr val="464B4B"/>
              </a:solidFill>
              <a:effectLst/>
              <a:uLnTx/>
              <a:uFillTx/>
              <a:latin typeface="Arial"/>
              <a:ea typeface="+mn-ea"/>
              <a:cs typeface="+mn-cs"/>
            </a:endParaRPr>
          </a:p>
        </p:txBody>
      </p:sp>
      <p:sp>
        <p:nvSpPr>
          <p:cNvPr id="8" name="Content Placeholder 7">
            <a:extLst>
              <a:ext uri="{FF2B5EF4-FFF2-40B4-BE49-F238E27FC236}">
                <a16:creationId xmlns:a16="http://schemas.microsoft.com/office/drawing/2014/main" id="{EDE737BD-A875-1059-E048-4AEFF710117C}"/>
              </a:ext>
            </a:extLst>
          </p:cNvPr>
          <p:cNvSpPr>
            <a:spLocks noGrp="1"/>
          </p:cNvSpPr>
          <p:nvPr>
            <p:ph sz="quarter" idx="15"/>
          </p:nvPr>
        </p:nvSpPr>
        <p:spPr>
          <a:xfrm>
            <a:off x="305999" y="2048400"/>
            <a:ext cx="11581200" cy="4110350"/>
          </a:xfrm>
        </p:spPr>
        <p:txBody>
          <a:bodyPr/>
          <a:lstStyle/>
          <a:p>
            <a:r>
              <a:rPr lang="en-US" sz="2000" i="1" dirty="0"/>
              <a:t>FinCEN is proposing a rule to fundamentally reform the requirement for financial institutions’ anti-money laundering and countering the financing of terrorism (AML/CFT) programs.			</a:t>
            </a:r>
            <a:endParaRPr lang="en-US" sz="2000" dirty="0"/>
          </a:p>
          <a:p>
            <a:r>
              <a:rPr lang="en-US" sz="2000" dirty="0"/>
              <a:t>The proposed rule aims to ensure that financial institutions establish and maintain effective AML/CFT programs that better achieve the purposes of the BSA and lead to more effective outcomes for financial institutions as well as law enforcement and national security agencies. Through this rulemaking, FinCEN is also proposing measures to modernize and reform Federal supervision of AML/CFT programs by enhancing FinCEN’s role in AML/CFT supervision and enforcement in coordination with Federal banking regulators.										</a:t>
            </a:r>
          </a:p>
          <a:p>
            <a:r>
              <a:rPr lang="en-US" sz="2000" dirty="0"/>
              <a:t>91 FR 18704 –18761 (04/10/2026)</a:t>
            </a:r>
          </a:p>
          <a:p>
            <a:endParaRPr lang="en-US" sz="2000" dirty="0"/>
          </a:p>
        </p:txBody>
      </p:sp>
    </p:spTree>
    <p:extLst>
      <p:ext uri="{BB962C8B-B14F-4D97-AF65-F5344CB8AC3E}">
        <p14:creationId xmlns:p14="http://schemas.microsoft.com/office/powerpoint/2010/main" val="87972410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B9053-E3BF-6CF8-84B3-04579DF8B8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9861FE-0B93-1216-A6BA-E4A42F684FD8}"/>
              </a:ext>
            </a:extLst>
          </p:cNvPr>
          <p:cNvSpPr>
            <a:spLocks noGrp="1"/>
          </p:cNvSpPr>
          <p:nvPr>
            <p:ph type="title"/>
          </p:nvPr>
        </p:nvSpPr>
        <p:spPr>
          <a:xfrm>
            <a:off x="306000" y="306000"/>
            <a:ext cx="5648400" cy="360000"/>
          </a:xfrm>
        </p:spPr>
        <p:txBody>
          <a:bodyPr anchor="ctr">
            <a:normAutofit/>
          </a:bodyPr>
          <a:lstStyle/>
          <a:p>
            <a:r>
              <a:rPr lang="en-US"/>
              <a:t>Compliance Conversations</a:t>
            </a:r>
          </a:p>
        </p:txBody>
      </p:sp>
      <p:sp>
        <p:nvSpPr>
          <p:cNvPr id="3" name="Text Placeholder 2">
            <a:extLst>
              <a:ext uri="{FF2B5EF4-FFF2-40B4-BE49-F238E27FC236}">
                <a16:creationId xmlns:a16="http://schemas.microsoft.com/office/drawing/2014/main" id="{4AD266A3-F8CF-DC7B-4068-BFA0B9ADCFD0}"/>
              </a:ext>
            </a:extLst>
          </p:cNvPr>
          <p:cNvSpPr>
            <a:spLocks noGrp="1"/>
          </p:cNvSpPr>
          <p:nvPr>
            <p:ph type="body" sz="quarter" idx="13"/>
          </p:nvPr>
        </p:nvSpPr>
        <p:spPr>
          <a:xfrm>
            <a:off x="306000" y="673200"/>
            <a:ext cx="5648400" cy="360000"/>
          </a:xfrm>
        </p:spPr>
        <p:txBody>
          <a:bodyPr anchor="ctr">
            <a:normAutofit/>
          </a:bodyPr>
          <a:lstStyle/>
          <a:p>
            <a:r>
              <a:rPr lang="en-US"/>
              <a:t>ProBank Education Services</a:t>
            </a:r>
          </a:p>
        </p:txBody>
      </p:sp>
      <p:sp>
        <p:nvSpPr>
          <p:cNvPr id="4" name="Text Placeholder 3">
            <a:extLst>
              <a:ext uri="{FF2B5EF4-FFF2-40B4-BE49-F238E27FC236}">
                <a16:creationId xmlns:a16="http://schemas.microsoft.com/office/drawing/2014/main" id="{F185EFFD-02FA-0BB6-3726-E135DBC0E4E5}"/>
              </a:ext>
            </a:extLst>
          </p:cNvPr>
          <p:cNvSpPr>
            <a:spLocks noGrp="1"/>
          </p:cNvSpPr>
          <p:nvPr>
            <p:ph type="body" sz="quarter" idx="14"/>
          </p:nvPr>
        </p:nvSpPr>
        <p:spPr>
          <a:xfrm>
            <a:off x="305999" y="1260000"/>
            <a:ext cx="11581200" cy="561600"/>
          </a:xfrm>
        </p:spPr>
        <p:txBody>
          <a:bodyPr anchor="t">
            <a:normAutofit fontScale="92500"/>
          </a:bodyPr>
          <a:lstStyle/>
          <a:p>
            <a:r>
              <a:rPr lang="en-US" dirty="0"/>
              <a:t>The OCC, FDIC, and NCUA (the “Agencies”) are proposing to modernize the Bank Secrecy Act (BSA) and to implement provisions of the Anti-Money Laundering Act of 2020 (AML Act) . Comment Period Closes June 09, 2026.</a:t>
            </a:r>
          </a:p>
        </p:txBody>
      </p:sp>
      <p:sp>
        <p:nvSpPr>
          <p:cNvPr id="6" name="Footer Placeholder 5">
            <a:extLst>
              <a:ext uri="{FF2B5EF4-FFF2-40B4-BE49-F238E27FC236}">
                <a16:creationId xmlns:a16="http://schemas.microsoft.com/office/drawing/2014/main" id="{4F90F673-8C43-CD9E-331A-7820D6793D96}"/>
              </a:ext>
            </a:extLst>
          </p:cNvPr>
          <p:cNvSpPr>
            <a:spLocks noGrp="1"/>
          </p:cNvSpPr>
          <p:nvPr>
            <p:ph type="ftr" sz="quarter" idx="3"/>
          </p:nvPr>
        </p:nvSpPr>
        <p:spPr>
          <a:xfrm>
            <a:off x="1200037" y="6417000"/>
            <a:ext cx="4895964" cy="270000"/>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464B4B"/>
                </a:solidFill>
                <a:effectLst/>
                <a:uLnTx/>
                <a:uFillTx/>
                <a:latin typeface="Arial"/>
                <a:ea typeface="+mn-ea"/>
                <a:cs typeface="+mn-cs"/>
              </a:rPr>
              <a:t>ProBank Education Services</a:t>
            </a:r>
          </a:p>
        </p:txBody>
      </p:sp>
      <p:sp>
        <p:nvSpPr>
          <p:cNvPr id="7" name="Slide Number Placeholder 6">
            <a:extLst>
              <a:ext uri="{FF2B5EF4-FFF2-40B4-BE49-F238E27FC236}">
                <a16:creationId xmlns:a16="http://schemas.microsoft.com/office/drawing/2014/main" id="{882F1630-EB4E-340B-283D-BDC22600C1EA}"/>
              </a:ext>
            </a:extLst>
          </p:cNvPr>
          <p:cNvSpPr>
            <a:spLocks noGrp="1"/>
          </p:cNvSpPr>
          <p:nvPr>
            <p:ph type="sldNum" sz="quarter" idx="4"/>
          </p:nvPr>
        </p:nvSpPr>
        <p:spPr>
          <a:xfrm>
            <a:off x="300037" y="6417000"/>
            <a:ext cx="900000" cy="270000"/>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721C06D9-4617-44B0-8711-1EF1C439A609}" type="slidenum">
              <a:rPr kumimoji="0" lang="en-US" sz="1000" b="0" i="0" u="none" strike="noStrike" kern="1200" cap="none" spc="0" normalizeH="0" baseline="0" noProof="0" smtClean="0">
                <a:ln>
                  <a:noFill/>
                </a:ln>
                <a:solidFill>
                  <a:srgbClr val="464B4B"/>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11</a:t>
            </a:fld>
            <a:endParaRPr kumimoji="0" lang="en-US" sz="1000" b="0" i="0" u="none" strike="noStrike" kern="1200" cap="none" spc="0" normalizeH="0" baseline="0" noProof="0">
              <a:ln>
                <a:noFill/>
              </a:ln>
              <a:solidFill>
                <a:srgbClr val="464B4B"/>
              </a:solidFill>
              <a:effectLst/>
              <a:uLnTx/>
              <a:uFillTx/>
              <a:latin typeface="Arial"/>
              <a:ea typeface="+mn-ea"/>
              <a:cs typeface="+mn-cs"/>
            </a:endParaRPr>
          </a:p>
        </p:txBody>
      </p:sp>
      <p:sp>
        <p:nvSpPr>
          <p:cNvPr id="8" name="Content Placeholder 7">
            <a:extLst>
              <a:ext uri="{FF2B5EF4-FFF2-40B4-BE49-F238E27FC236}">
                <a16:creationId xmlns:a16="http://schemas.microsoft.com/office/drawing/2014/main" id="{69A0158D-C5FE-08F9-12BD-13AD332FB775}"/>
              </a:ext>
            </a:extLst>
          </p:cNvPr>
          <p:cNvSpPr>
            <a:spLocks noGrp="1"/>
          </p:cNvSpPr>
          <p:nvPr>
            <p:ph sz="quarter" idx="15"/>
          </p:nvPr>
        </p:nvSpPr>
        <p:spPr>
          <a:xfrm>
            <a:off x="305999" y="2048400"/>
            <a:ext cx="11581200" cy="4110350"/>
          </a:xfrm>
        </p:spPr>
        <p:txBody>
          <a:bodyPr/>
          <a:lstStyle/>
          <a:p>
            <a:r>
              <a:rPr lang="en-US" sz="2000" i="1" dirty="0"/>
              <a:t>The “Agencies” are proposing a rule that would require banks to establish and maintain effective anti-money laundering and countering the financing of terrorism (AML/CFT)  programs reasonably designed to identify, assess, and mitigate the risks of illicit finance.							</a:t>
            </a:r>
            <a:endParaRPr lang="en-US" sz="2000" dirty="0"/>
          </a:p>
          <a:p>
            <a:r>
              <a:rPr lang="en-US" sz="2000" dirty="0"/>
              <a:t>The amendments are intended to align with changes that are being concurrently proposed by FinCEN to implement provisions of AMLA 2020. Among other things, this proposed rule would ensure that institutions establish and maintain effective AML/CFT programs that are intended to better achieve the purposes of the BSA, culminating in the development of highly useful information related to illicit financial transactions for law enforcement and national security agencies.										</a:t>
            </a:r>
          </a:p>
          <a:p>
            <a:r>
              <a:rPr lang="en-US" sz="2000" dirty="0"/>
              <a:t>91 FR 18304 –18330 (04/10/2026)</a:t>
            </a:r>
          </a:p>
          <a:p>
            <a:endParaRPr lang="en-US" sz="2000" dirty="0"/>
          </a:p>
        </p:txBody>
      </p:sp>
    </p:spTree>
    <p:extLst>
      <p:ext uri="{BB962C8B-B14F-4D97-AF65-F5344CB8AC3E}">
        <p14:creationId xmlns:p14="http://schemas.microsoft.com/office/powerpoint/2010/main" val="363275007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DE54F-6353-F402-4AD5-0E2ACC60C0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645B0C-548D-D11C-17C4-222987CE9432}"/>
              </a:ext>
            </a:extLst>
          </p:cNvPr>
          <p:cNvSpPr>
            <a:spLocks noGrp="1"/>
          </p:cNvSpPr>
          <p:nvPr>
            <p:ph type="title"/>
          </p:nvPr>
        </p:nvSpPr>
        <p:spPr>
          <a:xfrm>
            <a:off x="306000" y="306000"/>
            <a:ext cx="5648400" cy="360000"/>
          </a:xfrm>
        </p:spPr>
        <p:txBody>
          <a:bodyPr anchor="ctr">
            <a:normAutofit/>
          </a:bodyPr>
          <a:lstStyle/>
          <a:p>
            <a:r>
              <a:rPr lang="en-US"/>
              <a:t>Compliance Conversations</a:t>
            </a:r>
          </a:p>
        </p:txBody>
      </p:sp>
      <p:sp>
        <p:nvSpPr>
          <p:cNvPr id="3" name="Text Placeholder 2">
            <a:extLst>
              <a:ext uri="{FF2B5EF4-FFF2-40B4-BE49-F238E27FC236}">
                <a16:creationId xmlns:a16="http://schemas.microsoft.com/office/drawing/2014/main" id="{7849557B-E988-F424-76FF-86A4331019B4}"/>
              </a:ext>
            </a:extLst>
          </p:cNvPr>
          <p:cNvSpPr>
            <a:spLocks noGrp="1"/>
          </p:cNvSpPr>
          <p:nvPr>
            <p:ph type="body" sz="quarter" idx="13"/>
          </p:nvPr>
        </p:nvSpPr>
        <p:spPr>
          <a:xfrm>
            <a:off x="306000" y="673200"/>
            <a:ext cx="5648400" cy="360000"/>
          </a:xfrm>
        </p:spPr>
        <p:txBody>
          <a:bodyPr anchor="ctr">
            <a:normAutofit/>
          </a:bodyPr>
          <a:lstStyle/>
          <a:p>
            <a:r>
              <a:rPr lang="en-US"/>
              <a:t>ProBank Education Services</a:t>
            </a:r>
          </a:p>
        </p:txBody>
      </p:sp>
      <p:sp>
        <p:nvSpPr>
          <p:cNvPr id="4" name="Text Placeholder 3">
            <a:extLst>
              <a:ext uri="{FF2B5EF4-FFF2-40B4-BE49-F238E27FC236}">
                <a16:creationId xmlns:a16="http://schemas.microsoft.com/office/drawing/2014/main" id="{68AAEF6D-87AD-83D5-F951-3F82EACC7E0A}"/>
              </a:ext>
            </a:extLst>
          </p:cNvPr>
          <p:cNvSpPr>
            <a:spLocks noGrp="1"/>
          </p:cNvSpPr>
          <p:nvPr>
            <p:ph type="body" sz="quarter" idx="14"/>
          </p:nvPr>
        </p:nvSpPr>
        <p:spPr>
          <a:xfrm>
            <a:off x="305999" y="1260000"/>
            <a:ext cx="11581200" cy="561600"/>
          </a:xfrm>
        </p:spPr>
        <p:txBody>
          <a:bodyPr anchor="t">
            <a:normAutofit/>
          </a:bodyPr>
          <a:lstStyle/>
          <a:p>
            <a:r>
              <a:rPr lang="en-US" dirty="0"/>
              <a:t>The OCC, Federal Reserve, and the FDIC are proposing to modify certain aspects of the regulatory capital rule. Comment Period Closes June 18, 2026.</a:t>
            </a:r>
          </a:p>
        </p:txBody>
      </p:sp>
      <p:sp>
        <p:nvSpPr>
          <p:cNvPr id="6" name="Footer Placeholder 5">
            <a:extLst>
              <a:ext uri="{FF2B5EF4-FFF2-40B4-BE49-F238E27FC236}">
                <a16:creationId xmlns:a16="http://schemas.microsoft.com/office/drawing/2014/main" id="{D24A45B7-5D7F-CFBC-5CE4-79866C1094FC}"/>
              </a:ext>
            </a:extLst>
          </p:cNvPr>
          <p:cNvSpPr>
            <a:spLocks noGrp="1"/>
          </p:cNvSpPr>
          <p:nvPr>
            <p:ph type="ftr" sz="quarter" idx="3"/>
          </p:nvPr>
        </p:nvSpPr>
        <p:spPr>
          <a:xfrm>
            <a:off x="1200037" y="6417000"/>
            <a:ext cx="4895964" cy="270000"/>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464B4B"/>
                </a:solidFill>
                <a:effectLst/>
                <a:uLnTx/>
                <a:uFillTx/>
                <a:latin typeface="Arial"/>
                <a:ea typeface="+mn-ea"/>
                <a:cs typeface="+mn-cs"/>
              </a:rPr>
              <a:t>ProBank Education Services</a:t>
            </a:r>
          </a:p>
        </p:txBody>
      </p:sp>
      <p:sp>
        <p:nvSpPr>
          <p:cNvPr id="7" name="Slide Number Placeholder 6">
            <a:extLst>
              <a:ext uri="{FF2B5EF4-FFF2-40B4-BE49-F238E27FC236}">
                <a16:creationId xmlns:a16="http://schemas.microsoft.com/office/drawing/2014/main" id="{6961FAFD-69DF-EDE4-EA57-B1BC29125BAC}"/>
              </a:ext>
            </a:extLst>
          </p:cNvPr>
          <p:cNvSpPr>
            <a:spLocks noGrp="1"/>
          </p:cNvSpPr>
          <p:nvPr>
            <p:ph type="sldNum" sz="quarter" idx="4"/>
          </p:nvPr>
        </p:nvSpPr>
        <p:spPr>
          <a:xfrm>
            <a:off x="300037" y="6417000"/>
            <a:ext cx="900000" cy="270000"/>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721C06D9-4617-44B0-8711-1EF1C439A609}" type="slidenum">
              <a:rPr kumimoji="0" lang="en-US" sz="1000" b="0" i="0" u="none" strike="noStrike" kern="1200" cap="none" spc="0" normalizeH="0" baseline="0" noProof="0" smtClean="0">
                <a:ln>
                  <a:noFill/>
                </a:ln>
                <a:solidFill>
                  <a:srgbClr val="464B4B"/>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12</a:t>
            </a:fld>
            <a:endParaRPr kumimoji="0" lang="en-US" sz="1000" b="0" i="0" u="none" strike="noStrike" kern="1200" cap="none" spc="0" normalizeH="0" baseline="0" noProof="0">
              <a:ln>
                <a:noFill/>
              </a:ln>
              <a:solidFill>
                <a:srgbClr val="464B4B"/>
              </a:solidFill>
              <a:effectLst/>
              <a:uLnTx/>
              <a:uFillTx/>
              <a:latin typeface="Arial"/>
              <a:ea typeface="+mn-ea"/>
              <a:cs typeface="+mn-cs"/>
            </a:endParaRPr>
          </a:p>
        </p:txBody>
      </p:sp>
      <p:sp>
        <p:nvSpPr>
          <p:cNvPr id="8" name="Content Placeholder 7">
            <a:extLst>
              <a:ext uri="{FF2B5EF4-FFF2-40B4-BE49-F238E27FC236}">
                <a16:creationId xmlns:a16="http://schemas.microsoft.com/office/drawing/2014/main" id="{7ECFA599-D029-B2FE-8016-A49F6319C573}"/>
              </a:ext>
            </a:extLst>
          </p:cNvPr>
          <p:cNvSpPr>
            <a:spLocks noGrp="1"/>
          </p:cNvSpPr>
          <p:nvPr>
            <p:ph sz="quarter" idx="15"/>
          </p:nvPr>
        </p:nvSpPr>
        <p:spPr>
          <a:xfrm>
            <a:off x="305999" y="2048400"/>
            <a:ext cx="11581200" cy="4110350"/>
          </a:xfrm>
        </p:spPr>
        <p:txBody>
          <a:bodyPr/>
          <a:lstStyle/>
          <a:p>
            <a:r>
              <a:rPr lang="en-US" sz="2000" i="1" dirty="0"/>
              <a:t>The “Agencies” are proposing to modernize the capital requirements applicable to Category I and II depository institution holding companies and depository institutions, as well as revise the market risk management framework for banking organizations with significant trading activity.			</a:t>
            </a:r>
            <a:endParaRPr lang="en-US" sz="2000" dirty="0"/>
          </a:p>
          <a:p>
            <a:r>
              <a:rPr lang="en-US" sz="2000" dirty="0"/>
              <a:t>The proposed rule would improve the regulatory capital framework for covered banking organizations by enhancing its risk sensitivity and consistency and by simplifying core components of its design. The agencies expect the proposal would support the safety and soundness of covered banking organizations and U.S. financial stability while promoting lending and other financial intermediation activities in the banking system over a range of economic conditions.										</a:t>
            </a:r>
          </a:p>
          <a:p>
            <a:r>
              <a:rPr lang="en-US" sz="2000" dirty="0"/>
              <a:t>91 FR 14952 –15329 (03/27/2026)</a:t>
            </a:r>
          </a:p>
          <a:p>
            <a:endParaRPr lang="en-US" sz="2000" dirty="0"/>
          </a:p>
        </p:txBody>
      </p:sp>
    </p:spTree>
    <p:extLst>
      <p:ext uri="{BB962C8B-B14F-4D97-AF65-F5344CB8AC3E}">
        <p14:creationId xmlns:p14="http://schemas.microsoft.com/office/powerpoint/2010/main" val="211237897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59057-E12F-C608-0472-47BF28A3CA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9D3F2B-03AF-DCE0-2EE1-891025DC05AD}"/>
              </a:ext>
            </a:extLst>
          </p:cNvPr>
          <p:cNvSpPr>
            <a:spLocks noGrp="1"/>
          </p:cNvSpPr>
          <p:nvPr>
            <p:ph type="title"/>
          </p:nvPr>
        </p:nvSpPr>
        <p:spPr>
          <a:xfrm>
            <a:off x="306000" y="306000"/>
            <a:ext cx="5648400" cy="360000"/>
          </a:xfrm>
        </p:spPr>
        <p:txBody>
          <a:bodyPr anchor="ctr">
            <a:normAutofit/>
          </a:bodyPr>
          <a:lstStyle/>
          <a:p>
            <a:r>
              <a:rPr lang="en-US"/>
              <a:t>Compliance Conversations</a:t>
            </a:r>
          </a:p>
        </p:txBody>
      </p:sp>
      <p:sp>
        <p:nvSpPr>
          <p:cNvPr id="3" name="Text Placeholder 2">
            <a:extLst>
              <a:ext uri="{FF2B5EF4-FFF2-40B4-BE49-F238E27FC236}">
                <a16:creationId xmlns:a16="http://schemas.microsoft.com/office/drawing/2014/main" id="{0772751D-9CC0-A87D-CA3C-B56C29C12DCB}"/>
              </a:ext>
            </a:extLst>
          </p:cNvPr>
          <p:cNvSpPr>
            <a:spLocks noGrp="1"/>
          </p:cNvSpPr>
          <p:nvPr>
            <p:ph type="body" sz="quarter" idx="13"/>
          </p:nvPr>
        </p:nvSpPr>
        <p:spPr>
          <a:xfrm>
            <a:off x="306000" y="673200"/>
            <a:ext cx="5648400" cy="360000"/>
          </a:xfrm>
        </p:spPr>
        <p:txBody>
          <a:bodyPr anchor="ctr">
            <a:normAutofit/>
          </a:bodyPr>
          <a:lstStyle/>
          <a:p>
            <a:r>
              <a:rPr lang="en-US"/>
              <a:t>ProBank Education Services</a:t>
            </a:r>
          </a:p>
        </p:txBody>
      </p:sp>
      <p:sp>
        <p:nvSpPr>
          <p:cNvPr id="4" name="Text Placeholder 3">
            <a:extLst>
              <a:ext uri="{FF2B5EF4-FFF2-40B4-BE49-F238E27FC236}">
                <a16:creationId xmlns:a16="http://schemas.microsoft.com/office/drawing/2014/main" id="{0B0ED4E0-F330-D491-0054-E9031F43EFDC}"/>
              </a:ext>
            </a:extLst>
          </p:cNvPr>
          <p:cNvSpPr>
            <a:spLocks noGrp="1"/>
          </p:cNvSpPr>
          <p:nvPr>
            <p:ph type="body" sz="quarter" idx="14"/>
          </p:nvPr>
        </p:nvSpPr>
        <p:spPr>
          <a:xfrm>
            <a:off x="305999" y="1260000"/>
            <a:ext cx="11581200" cy="788400"/>
          </a:xfrm>
        </p:spPr>
        <p:txBody>
          <a:bodyPr anchor="t">
            <a:normAutofit/>
          </a:bodyPr>
          <a:lstStyle/>
          <a:p>
            <a:r>
              <a:rPr lang="en-US" dirty="0"/>
              <a:t>The OCC, Federal Reserve, and the FDIC are proposing to modify certain aspects of the regulatory capital rule. Comment Period Closes June 18, 2026 – Continued.</a:t>
            </a:r>
          </a:p>
          <a:p>
            <a:endParaRPr lang="en-US" dirty="0"/>
          </a:p>
        </p:txBody>
      </p:sp>
      <p:sp>
        <p:nvSpPr>
          <p:cNvPr id="6" name="Footer Placeholder 5">
            <a:extLst>
              <a:ext uri="{FF2B5EF4-FFF2-40B4-BE49-F238E27FC236}">
                <a16:creationId xmlns:a16="http://schemas.microsoft.com/office/drawing/2014/main" id="{1551A271-8325-8B41-C821-E89389B9FBC1}"/>
              </a:ext>
            </a:extLst>
          </p:cNvPr>
          <p:cNvSpPr>
            <a:spLocks noGrp="1"/>
          </p:cNvSpPr>
          <p:nvPr>
            <p:ph type="ftr" sz="quarter" idx="3"/>
          </p:nvPr>
        </p:nvSpPr>
        <p:spPr>
          <a:xfrm>
            <a:off x="1200037" y="6417000"/>
            <a:ext cx="4895964" cy="270000"/>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464B4B"/>
                </a:solidFill>
                <a:effectLst/>
                <a:uLnTx/>
                <a:uFillTx/>
                <a:latin typeface="Arial"/>
                <a:ea typeface="+mn-ea"/>
                <a:cs typeface="+mn-cs"/>
              </a:rPr>
              <a:t>ProBank Education Services</a:t>
            </a:r>
          </a:p>
        </p:txBody>
      </p:sp>
      <p:sp>
        <p:nvSpPr>
          <p:cNvPr id="7" name="Slide Number Placeholder 6">
            <a:extLst>
              <a:ext uri="{FF2B5EF4-FFF2-40B4-BE49-F238E27FC236}">
                <a16:creationId xmlns:a16="http://schemas.microsoft.com/office/drawing/2014/main" id="{8A90F917-484B-A349-8CBD-DD3A8DCC06E0}"/>
              </a:ext>
            </a:extLst>
          </p:cNvPr>
          <p:cNvSpPr>
            <a:spLocks noGrp="1"/>
          </p:cNvSpPr>
          <p:nvPr>
            <p:ph type="sldNum" sz="quarter" idx="4"/>
          </p:nvPr>
        </p:nvSpPr>
        <p:spPr>
          <a:xfrm>
            <a:off x="300037" y="6417000"/>
            <a:ext cx="900000" cy="270000"/>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721C06D9-4617-44B0-8711-1EF1C439A609}" type="slidenum">
              <a:rPr kumimoji="0" lang="en-US" sz="1000" b="0" i="0" u="none" strike="noStrike" kern="1200" cap="none" spc="0" normalizeH="0" baseline="0" noProof="0" smtClean="0">
                <a:ln>
                  <a:noFill/>
                </a:ln>
                <a:solidFill>
                  <a:srgbClr val="464B4B"/>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13</a:t>
            </a:fld>
            <a:endParaRPr kumimoji="0" lang="en-US" sz="1000" b="0" i="0" u="none" strike="noStrike" kern="1200" cap="none" spc="0" normalizeH="0" baseline="0" noProof="0">
              <a:ln>
                <a:noFill/>
              </a:ln>
              <a:solidFill>
                <a:srgbClr val="464B4B"/>
              </a:solidFill>
              <a:effectLst/>
              <a:uLnTx/>
              <a:uFillTx/>
              <a:latin typeface="Arial"/>
              <a:ea typeface="+mn-ea"/>
              <a:cs typeface="+mn-cs"/>
            </a:endParaRPr>
          </a:p>
        </p:txBody>
      </p:sp>
      <p:sp>
        <p:nvSpPr>
          <p:cNvPr id="8" name="Content Placeholder 7">
            <a:extLst>
              <a:ext uri="{FF2B5EF4-FFF2-40B4-BE49-F238E27FC236}">
                <a16:creationId xmlns:a16="http://schemas.microsoft.com/office/drawing/2014/main" id="{51A6924D-6BF1-EE4D-69C1-738726B19D08}"/>
              </a:ext>
            </a:extLst>
          </p:cNvPr>
          <p:cNvSpPr>
            <a:spLocks noGrp="1"/>
          </p:cNvSpPr>
          <p:nvPr>
            <p:ph sz="quarter" idx="15"/>
          </p:nvPr>
        </p:nvSpPr>
        <p:spPr>
          <a:xfrm>
            <a:off x="305999" y="2048400"/>
            <a:ext cx="11581200" cy="4110350"/>
          </a:xfrm>
        </p:spPr>
        <p:txBody>
          <a:bodyPr/>
          <a:lstStyle/>
          <a:p>
            <a:r>
              <a:rPr lang="en-US" sz="2000" i="1" dirty="0"/>
              <a:t>The “Agencies” are proposing to revise the risk-based capital treatment of certain exposure categories under the standardized approach, focusing on improving the calibration and risk sensitivity of risk weights that are particularly material to covered banking organizations’ lending activities.			</a:t>
            </a:r>
            <a:endParaRPr lang="en-US" sz="2000" dirty="0"/>
          </a:p>
          <a:p>
            <a:r>
              <a:rPr lang="en-US" sz="2000" dirty="0"/>
              <a:t>The proposed rule would also modify the definition of regulatory capital by removing the threshold-based deduction for mortgage servicing assets for all banking organizations subject to the regulatory capital rule, including banking organizations subject to the community bank leverage ratio framework.										</a:t>
            </a:r>
          </a:p>
          <a:p>
            <a:r>
              <a:rPr lang="en-US" sz="2000" dirty="0"/>
              <a:t>91 FR 15332 –15452 (03/27/2026)</a:t>
            </a:r>
          </a:p>
          <a:p>
            <a:endParaRPr lang="en-US" sz="2000" dirty="0"/>
          </a:p>
        </p:txBody>
      </p:sp>
    </p:spTree>
    <p:extLst>
      <p:ext uri="{BB962C8B-B14F-4D97-AF65-F5344CB8AC3E}">
        <p14:creationId xmlns:p14="http://schemas.microsoft.com/office/powerpoint/2010/main" val="424658878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C61BA13B-AAD4-0038-FC1A-D031D0A954F6}"/>
              </a:ext>
            </a:extLst>
          </p:cNvPr>
          <p:cNvSpPr>
            <a:spLocks noGrp="1"/>
          </p:cNvSpPr>
          <p:nvPr>
            <p:ph type="ftr" sz="quarter" idx="3"/>
          </p:nvPr>
        </p:nvSpPr>
        <p:spPr/>
        <p:txBody>
          <a:bodyPr/>
          <a:lstStyle/>
          <a:p>
            <a:r>
              <a:rPr lang="en-US"/>
              <a:t>ProBank Education Services</a:t>
            </a:r>
          </a:p>
        </p:txBody>
      </p:sp>
      <p:sp>
        <p:nvSpPr>
          <p:cNvPr id="7" name="Slide Number Placeholder 6">
            <a:extLst>
              <a:ext uri="{FF2B5EF4-FFF2-40B4-BE49-F238E27FC236}">
                <a16:creationId xmlns:a16="http://schemas.microsoft.com/office/drawing/2014/main" id="{02A748FB-4668-FE51-2FB1-6B56022418EB}"/>
              </a:ext>
            </a:extLst>
          </p:cNvPr>
          <p:cNvSpPr>
            <a:spLocks noGrp="1"/>
          </p:cNvSpPr>
          <p:nvPr>
            <p:ph type="sldNum" sz="quarter" idx="4"/>
          </p:nvPr>
        </p:nvSpPr>
        <p:spPr/>
        <p:txBody>
          <a:bodyPr/>
          <a:lstStyle/>
          <a:p>
            <a:fld id="{721C06D9-4617-44B0-8711-1EF1C439A609}" type="slidenum">
              <a:rPr lang="en-US" noProof="0" smtClean="0"/>
              <a:pPr/>
              <a:t>14</a:t>
            </a:fld>
            <a:endParaRPr lang="en-US" noProof="0"/>
          </a:p>
        </p:txBody>
      </p:sp>
      <p:pic>
        <p:nvPicPr>
          <p:cNvPr id="8" name="Content Placeholder 7">
            <a:extLst>
              <a:ext uri="{FF2B5EF4-FFF2-40B4-BE49-F238E27FC236}">
                <a16:creationId xmlns:a16="http://schemas.microsoft.com/office/drawing/2014/main" id="{8BA8F8A2-66D6-4D0B-CA48-B686B50EE0F2}"/>
              </a:ext>
            </a:extLst>
          </p:cNvPr>
          <p:cNvPicPr>
            <a:picLocks noGrp="1" noChangeAspect="1"/>
          </p:cNvPicPr>
          <p:nvPr>
            <p:ph sz="quarter" idx="15"/>
          </p:nvPr>
        </p:nvPicPr>
        <p:blipFill rotWithShape="1">
          <a:blip r:embed="rId3"/>
          <a:srcRect t="17548" r="50486" b="11149"/>
          <a:stretch>
            <a:fillRect/>
          </a:stretch>
        </p:blipFill>
        <p:spPr bwMode="auto">
          <a:xfrm>
            <a:off x="300037" y="628170"/>
            <a:ext cx="11491913" cy="49413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2215025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CB4B8147-F0F3-91AB-3DCB-1EB9FE93CF62}"/>
              </a:ext>
            </a:extLst>
          </p:cNvPr>
          <p:cNvSpPr>
            <a:spLocks noGrp="1"/>
          </p:cNvSpPr>
          <p:nvPr>
            <p:ph type="ftr" sz="quarter" idx="3"/>
          </p:nvPr>
        </p:nvSpPr>
        <p:spPr/>
        <p:txBody>
          <a:bodyPr/>
          <a:lstStyle/>
          <a:p>
            <a:r>
              <a:rPr lang="en-US"/>
              <a:t>ProBank Education Services</a:t>
            </a:r>
          </a:p>
        </p:txBody>
      </p:sp>
      <p:sp>
        <p:nvSpPr>
          <p:cNvPr id="7" name="Slide Number Placeholder 6">
            <a:extLst>
              <a:ext uri="{FF2B5EF4-FFF2-40B4-BE49-F238E27FC236}">
                <a16:creationId xmlns:a16="http://schemas.microsoft.com/office/drawing/2014/main" id="{9AB8D27B-0688-06C3-7764-5C906305B4E0}"/>
              </a:ext>
            </a:extLst>
          </p:cNvPr>
          <p:cNvSpPr>
            <a:spLocks noGrp="1"/>
          </p:cNvSpPr>
          <p:nvPr>
            <p:ph type="sldNum" sz="quarter" idx="4"/>
          </p:nvPr>
        </p:nvSpPr>
        <p:spPr/>
        <p:txBody>
          <a:bodyPr/>
          <a:lstStyle/>
          <a:p>
            <a:fld id="{721C06D9-4617-44B0-8711-1EF1C439A609}" type="slidenum">
              <a:rPr lang="en-US" noProof="0" smtClean="0"/>
              <a:pPr/>
              <a:t>15</a:t>
            </a:fld>
            <a:endParaRPr lang="en-US" noProof="0"/>
          </a:p>
        </p:txBody>
      </p:sp>
      <p:pic>
        <p:nvPicPr>
          <p:cNvPr id="13" name="Picture 12" descr="A screenshot of a computer&#10;&#10;AI-generated content may be incorrect.">
            <a:extLst>
              <a:ext uri="{FF2B5EF4-FFF2-40B4-BE49-F238E27FC236}">
                <a16:creationId xmlns:a16="http://schemas.microsoft.com/office/drawing/2014/main" id="{F37CE5F4-74D3-9B57-1EB2-27DBBF08B99F}"/>
              </a:ext>
            </a:extLst>
          </p:cNvPr>
          <p:cNvPicPr>
            <a:picLocks noChangeAspect="1"/>
          </p:cNvPicPr>
          <p:nvPr/>
        </p:nvPicPr>
        <p:blipFill>
          <a:blip r:embed="rId2"/>
          <a:srcRect r="690" b="1392"/>
          <a:stretch>
            <a:fillRect/>
          </a:stretch>
        </p:blipFill>
        <p:spPr>
          <a:xfrm>
            <a:off x="1352550" y="694646"/>
            <a:ext cx="9410668" cy="5392609"/>
          </a:xfrm>
          <a:prstGeom prst="rect">
            <a:avLst/>
          </a:prstGeom>
        </p:spPr>
      </p:pic>
    </p:spTree>
    <p:extLst>
      <p:ext uri="{BB962C8B-B14F-4D97-AF65-F5344CB8AC3E}">
        <p14:creationId xmlns:p14="http://schemas.microsoft.com/office/powerpoint/2010/main" val="195213206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77FD3-CD62-82B8-C583-818B959867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0C16B3-86E6-F127-3879-8AE075DE5E45}"/>
              </a:ext>
            </a:extLst>
          </p:cNvPr>
          <p:cNvSpPr>
            <a:spLocks noGrp="1"/>
          </p:cNvSpPr>
          <p:nvPr>
            <p:ph type="title"/>
          </p:nvPr>
        </p:nvSpPr>
        <p:spPr>
          <a:xfrm>
            <a:off x="306000" y="306000"/>
            <a:ext cx="5648400" cy="360000"/>
          </a:xfrm>
        </p:spPr>
        <p:txBody>
          <a:bodyPr anchor="ctr">
            <a:normAutofit/>
          </a:bodyPr>
          <a:lstStyle/>
          <a:p>
            <a:r>
              <a:rPr lang="en-US"/>
              <a:t>Compliance Conversations</a:t>
            </a:r>
          </a:p>
        </p:txBody>
      </p:sp>
      <p:sp>
        <p:nvSpPr>
          <p:cNvPr id="3" name="Text Placeholder 2">
            <a:extLst>
              <a:ext uri="{FF2B5EF4-FFF2-40B4-BE49-F238E27FC236}">
                <a16:creationId xmlns:a16="http://schemas.microsoft.com/office/drawing/2014/main" id="{480A9EAD-8345-F741-DDE0-09EAAFAB019D}"/>
              </a:ext>
            </a:extLst>
          </p:cNvPr>
          <p:cNvSpPr>
            <a:spLocks noGrp="1"/>
          </p:cNvSpPr>
          <p:nvPr>
            <p:ph type="body" sz="quarter" idx="13"/>
          </p:nvPr>
        </p:nvSpPr>
        <p:spPr>
          <a:xfrm>
            <a:off x="306000" y="673200"/>
            <a:ext cx="5648400" cy="360000"/>
          </a:xfrm>
        </p:spPr>
        <p:txBody>
          <a:bodyPr anchor="ctr">
            <a:normAutofit/>
          </a:bodyPr>
          <a:lstStyle/>
          <a:p>
            <a:r>
              <a:rPr lang="en-US"/>
              <a:t>ProBank Education Services</a:t>
            </a:r>
          </a:p>
        </p:txBody>
      </p:sp>
      <p:sp>
        <p:nvSpPr>
          <p:cNvPr id="4" name="Text Placeholder 3">
            <a:extLst>
              <a:ext uri="{FF2B5EF4-FFF2-40B4-BE49-F238E27FC236}">
                <a16:creationId xmlns:a16="http://schemas.microsoft.com/office/drawing/2014/main" id="{F5638E8F-20F2-9F1C-F2E3-8DEC3A98A4AB}"/>
              </a:ext>
            </a:extLst>
          </p:cNvPr>
          <p:cNvSpPr>
            <a:spLocks noGrp="1"/>
          </p:cNvSpPr>
          <p:nvPr>
            <p:ph type="body" sz="quarter" idx="14"/>
          </p:nvPr>
        </p:nvSpPr>
        <p:spPr>
          <a:xfrm>
            <a:off x="305999" y="1260000"/>
            <a:ext cx="11581200" cy="561600"/>
          </a:xfrm>
        </p:spPr>
        <p:txBody>
          <a:bodyPr anchor="t">
            <a:normAutofit/>
          </a:bodyPr>
          <a:lstStyle/>
          <a:p>
            <a:r>
              <a:rPr lang="en-US" dirty="0"/>
              <a:t>The NCUA Requests Comments on Proposal to Implement GENIUS Act – Comment Period Closes April 13, 2026.</a:t>
            </a:r>
          </a:p>
        </p:txBody>
      </p:sp>
      <p:sp>
        <p:nvSpPr>
          <p:cNvPr id="6" name="Footer Placeholder 5">
            <a:extLst>
              <a:ext uri="{FF2B5EF4-FFF2-40B4-BE49-F238E27FC236}">
                <a16:creationId xmlns:a16="http://schemas.microsoft.com/office/drawing/2014/main" id="{89FAA3C7-6490-6208-72A6-E0AA7AEE156D}"/>
              </a:ext>
            </a:extLst>
          </p:cNvPr>
          <p:cNvSpPr>
            <a:spLocks noGrp="1"/>
          </p:cNvSpPr>
          <p:nvPr>
            <p:ph type="ftr" sz="quarter" idx="3"/>
          </p:nvPr>
        </p:nvSpPr>
        <p:spPr>
          <a:xfrm>
            <a:off x="1200037" y="6417000"/>
            <a:ext cx="4895964" cy="270000"/>
          </a:xfrm>
        </p:spPr>
        <p:txBody>
          <a:bodyPr anchor="ctr">
            <a:normAutofit/>
          </a:bodyPr>
          <a:lstStyle/>
          <a:p>
            <a:pPr>
              <a:spcAft>
                <a:spcPts val="600"/>
              </a:spcAft>
            </a:pPr>
            <a:r>
              <a:rPr lang="en-US"/>
              <a:t>ProBank Education Services</a:t>
            </a:r>
          </a:p>
        </p:txBody>
      </p:sp>
      <p:sp>
        <p:nvSpPr>
          <p:cNvPr id="7" name="Slide Number Placeholder 6">
            <a:extLst>
              <a:ext uri="{FF2B5EF4-FFF2-40B4-BE49-F238E27FC236}">
                <a16:creationId xmlns:a16="http://schemas.microsoft.com/office/drawing/2014/main" id="{2D64F353-420B-5041-2671-87830F9845D7}"/>
              </a:ext>
            </a:extLst>
          </p:cNvPr>
          <p:cNvSpPr>
            <a:spLocks noGrp="1"/>
          </p:cNvSpPr>
          <p:nvPr>
            <p:ph type="sldNum" sz="quarter" idx="4"/>
          </p:nvPr>
        </p:nvSpPr>
        <p:spPr>
          <a:xfrm>
            <a:off x="300037" y="6417000"/>
            <a:ext cx="900000" cy="270000"/>
          </a:xfrm>
        </p:spPr>
        <p:txBody>
          <a:bodyPr anchor="ctr">
            <a:normAutofit/>
          </a:bodyPr>
          <a:lstStyle/>
          <a:p>
            <a:pPr>
              <a:spcAft>
                <a:spcPts val="600"/>
              </a:spcAft>
            </a:pPr>
            <a:fld id="{721C06D9-4617-44B0-8711-1EF1C439A609}" type="slidenum">
              <a:rPr lang="en-US" noProof="0" smtClean="0"/>
              <a:pPr>
                <a:spcAft>
                  <a:spcPts val="600"/>
                </a:spcAft>
              </a:pPr>
              <a:t>16</a:t>
            </a:fld>
            <a:endParaRPr lang="en-US" noProof="0"/>
          </a:p>
        </p:txBody>
      </p:sp>
      <p:sp>
        <p:nvSpPr>
          <p:cNvPr id="8" name="Content Placeholder 7">
            <a:extLst>
              <a:ext uri="{FF2B5EF4-FFF2-40B4-BE49-F238E27FC236}">
                <a16:creationId xmlns:a16="http://schemas.microsoft.com/office/drawing/2014/main" id="{E9DC726A-B3A1-1DD9-F21A-F7F1FAE71736}"/>
              </a:ext>
            </a:extLst>
          </p:cNvPr>
          <p:cNvSpPr>
            <a:spLocks noGrp="1"/>
          </p:cNvSpPr>
          <p:nvPr>
            <p:ph sz="quarter" idx="15"/>
          </p:nvPr>
        </p:nvSpPr>
        <p:spPr>
          <a:xfrm>
            <a:off x="305999" y="2048400"/>
            <a:ext cx="11581200" cy="4110350"/>
          </a:xfrm>
        </p:spPr>
        <p:txBody>
          <a:bodyPr/>
          <a:lstStyle/>
          <a:p>
            <a:r>
              <a:rPr lang="en-US" sz="2000" i="1" dirty="0"/>
              <a:t>The National Credit Union Administration is seeking comment on proposed regulations to implement portions of the Guiding and Establishing National Innovation for U.S. Stablecoins Act (GENIUS Act). The GENIUS Act charges the NCUA with licensing, regulating, and supervising payment stablecoin issuers that are subsidiaries of federally insured credit unions.						</a:t>
            </a:r>
            <a:endParaRPr lang="en-US" sz="2000" dirty="0"/>
          </a:p>
          <a:p>
            <a:r>
              <a:rPr lang="en-US" sz="2000" dirty="0"/>
              <a:t>The proposed rule proposes regulations to implement the statutorily required process for approval and licensure of permitted payment stablecoin issuers (PPSIs) subject to the NCUA jurisdiction. It also proposes regulations limiting FICUs to investing in NCUA-licensed PPSIs.										</a:t>
            </a:r>
          </a:p>
          <a:p>
            <a:r>
              <a:rPr lang="en-US" sz="2000" dirty="0"/>
              <a:t>91 FR 6531 – 6552 (02/12/2026)</a:t>
            </a:r>
          </a:p>
          <a:p>
            <a:endParaRPr lang="en-US" sz="2000" dirty="0"/>
          </a:p>
        </p:txBody>
      </p:sp>
    </p:spTree>
    <p:extLst>
      <p:ext uri="{BB962C8B-B14F-4D97-AF65-F5344CB8AC3E}">
        <p14:creationId xmlns:p14="http://schemas.microsoft.com/office/powerpoint/2010/main" val="167576463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51843-CB19-A8D5-2730-C77FCC6A0C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B64A73-A368-B49C-E3D7-71B2CED90DE5}"/>
              </a:ext>
            </a:extLst>
          </p:cNvPr>
          <p:cNvSpPr>
            <a:spLocks noGrp="1"/>
          </p:cNvSpPr>
          <p:nvPr>
            <p:ph type="title"/>
          </p:nvPr>
        </p:nvSpPr>
        <p:spPr>
          <a:xfrm>
            <a:off x="306000" y="306000"/>
            <a:ext cx="5648400" cy="360000"/>
          </a:xfrm>
        </p:spPr>
        <p:txBody>
          <a:bodyPr anchor="ctr">
            <a:normAutofit/>
          </a:bodyPr>
          <a:lstStyle/>
          <a:p>
            <a:r>
              <a:rPr lang="en-US"/>
              <a:t>Compliance Conversations</a:t>
            </a:r>
          </a:p>
        </p:txBody>
      </p:sp>
      <p:sp>
        <p:nvSpPr>
          <p:cNvPr id="3" name="Text Placeholder 2">
            <a:extLst>
              <a:ext uri="{FF2B5EF4-FFF2-40B4-BE49-F238E27FC236}">
                <a16:creationId xmlns:a16="http://schemas.microsoft.com/office/drawing/2014/main" id="{3D3ECCB5-318D-7569-B73D-DF587388489E}"/>
              </a:ext>
            </a:extLst>
          </p:cNvPr>
          <p:cNvSpPr>
            <a:spLocks noGrp="1"/>
          </p:cNvSpPr>
          <p:nvPr>
            <p:ph type="body" sz="quarter" idx="13"/>
          </p:nvPr>
        </p:nvSpPr>
        <p:spPr>
          <a:xfrm>
            <a:off x="306000" y="673200"/>
            <a:ext cx="5648400" cy="360000"/>
          </a:xfrm>
        </p:spPr>
        <p:txBody>
          <a:bodyPr anchor="ctr">
            <a:normAutofit/>
          </a:bodyPr>
          <a:lstStyle/>
          <a:p>
            <a:r>
              <a:rPr lang="en-US"/>
              <a:t>ProBank Education Services</a:t>
            </a:r>
          </a:p>
        </p:txBody>
      </p:sp>
      <p:sp>
        <p:nvSpPr>
          <p:cNvPr id="4" name="Text Placeholder 3">
            <a:extLst>
              <a:ext uri="{FF2B5EF4-FFF2-40B4-BE49-F238E27FC236}">
                <a16:creationId xmlns:a16="http://schemas.microsoft.com/office/drawing/2014/main" id="{29C09079-86B4-2376-6D43-84B777E60DD8}"/>
              </a:ext>
            </a:extLst>
          </p:cNvPr>
          <p:cNvSpPr>
            <a:spLocks noGrp="1"/>
          </p:cNvSpPr>
          <p:nvPr>
            <p:ph type="body" sz="quarter" idx="14"/>
          </p:nvPr>
        </p:nvSpPr>
        <p:spPr>
          <a:xfrm>
            <a:off x="305999" y="1260000"/>
            <a:ext cx="11581200" cy="561600"/>
          </a:xfrm>
        </p:spPr>
        <p:txBody>
          <a:bodyPr anchor="t">
            <a:normAutofit/>
          </a:bodyPr>
          <a:lstStyle/>
          <a:p>
            <a:r>
              <a:rPr lang="en-US"/>
              <a:t>The OCC Requests Comments on Proposal to Implement GENIUS Act – Comment Period Closes May 01, 2026.</a:t>
            </a:r>
          </a:p>
        </p:txBody>
      </p:sp>
      <p:sp>
        <p:nvSpPr>
          <p:cNvPr id="6" name="Footer Placeholder 5">
            <a:extLst>
              <a:ext uri="{FF2B5EF4-FFF2-40B4-BE49-F238E27FC236}">
                <a16:creationId xmlns:a16="http://schemas.microsoft.com/office/drawing/2014/main" id="{D0D07B2F-4373-255B-CA97-2F348C8879BD}"/>
              </a:ext>
            </a:extLst>
          </p:cNvPr>
          <p:cNvSpPr>
            <a:spLocks noGrp="1"/>
          </p:cNvSpPr>
          <p:nvPr>
            <p:ph type="ftr" sz="quarter" idx="3"/>
          </p:nvPr>
        </p:nvSpPr>
        <p:spPr>
          <a:xfrm>
            <a:off x="1200037" y="6417000"/>
            <a:ext cx="4895964" cy="270000"/>
          </a:xfrm>
        </p:spPr>
        <p:txBody>
          <a:bodyPr anchor="ctr">
            <a:normAutofit/>
          </a:bodyPr>
          <a:lstStyle/>
          <a:p>
            <a:pPr>
              <a:spcAft>
                <a:spcPts val="600"/>
              </a:spcAft>
            </a:pPr>
            <a:r>
              <a:rPr lang="en-US"/>
              <a:t>ProBank Education Services</a:t>
            </a:r>
          </a:p>
        </p:txBody>
      </p:sp>
      <p:sp>
        <p:nvSpPr>
          <p:cNvPr id="7" name="Slide Number Placeholder 6">
            <a:extLst>
              <a:ext uri="{FF2B5EF4-FFF2-40B4-BE49-F238E27FC236}">
                <a16:creationId xmlns:a16="http://schemas.microsoft.com/office/drawing/2014/main" id="{0489AC55-AB33-B7BE-9DB2-A471DE5B1062}"/>
              </a:ext>
            </a:extLst>
          </p:cNvPr>
          <p:cNvSpPr>
            <a:spLocks noGrp="1"/>
          </p:cNvSpPr>
          <p:nvPr>
            <p:ph type="sldNum" sz="quarter" idx="4"/>
          </p:nvPr>
        </p:nvSpPr>
        <p:spPr>
          <a:xfrm>
            <a:off x="300037" y="6417000"/>
            <a:ext cx="900000" cy="270000"/>
          </a:xfrm>
        </p:spPr>
        <p:txBody>
          <a:bodyPr anchor="ctr">
            <a:normAutofit/>
          </a:bodyPr>
          <a:lstStyle/>
          <a:p>
            <a:pPr>
              <a:spcAft>
                <a:spcPts val="600"/>
              </a:spcAft>
            </a:pPr>
            <a:fld id="{721C06D9-4617-44B0-8711-1EF1C439A609}" type="slidenum">
              <a:rPr lang="en-US" noProof="0" smtClean="0"/>
              <a:pPr>
                <a:spcAft>
                  <a:spcPts val="600"/>
                </a:spcAft>
              </a:pPr>
              <a:t>17</a:t>
            </a:fld>
            <a:endParaRPr lang="en-US" noProof="0"/>
          </a:p>
        </p:txBody>
      </p:sp>
      <p:sp>
        <p:nvSpPr>
          <p:cNvPr id="8" name="Content Placeholder 7">
            <a:extLst>
              <a:ext uri="{FF2B5EF4-FFF2-40B4-BE49-F238E27FC236}">
                <a16:creationId xmlns:a16="http://schemas.microsoft.com/office/drawing/2014/main" id="{3989B577-C1D9-2D9F-32D1-FD74AF0F9ED6}"/>
              </a:ext>
            </a:extLst>
          </p:cNvPr>
          <p:cNvSpPr>
            <a:spLocks noGrp="1"/>
          </p:cNvSpPr>
          <p:nvPr>
            <p:ph sz="quarter" idx="15"/>
          </p:nvPr>
        </p:nvSpPr>
        <p:spPr>
          <a:xfrm>
            <a:off x="305999" y="2048400"/>
            <a:ext cx="11581200" cy="4110350"/>
          </a:xfrm>
        </p:spPr>
        <p:txBody>
          <a:bodyPr/>
          <a:lstStyle/>
          <a:p>
            <a:r>
              <a:rPr lang="en-US" sz="2000" i="1"/>
              <a:t>The Office of the Comptroller of the Currency proposes to issue regulations to implement the Guiding and Establishing National Innovation for U.S. Stablecoins (GENIUS) Act regarding the issuance of payment stablecoins and certain related activities by entities subject to the OCC’s jurisdiction.			</a:t>
            </a:r>
            <a:endParaRPr lang="en-US" sz="2000"/>
          </a:p>
          <a:p>
            <a:r>
              <a:rPr lang="en-US" sz="2000"/>
              <a:t>The proposed rule addresses all the regulations the OCC is required to promulgate under the GENIUS other than those related to the Bank Secrecy Act, Anti-Money Laundering, and Office of Foreign Asset Control sanctions, which will be addressed in a separate rulemaking in coordination with the Department of Treasury.										</a:t>
            </a:r>
          </a:p>
          <a:p>
            <a:r>
              <a:rPr lang="en-US" sz="2000"/>
              <a:t>91 FR 10202 –10303 (03/02/2026)</a:t>
            </a:r>
          </a:p>
          <a:p>
            <a:endParaRPr lang="en-US" sz="2000"/>
          </a:p>
        </p:txBody>
      </p:sp>
    </p:spTree>
    <p:extLst>
      <p:ext uri="{BB962C8B-B14F-4D97-AF65-F5344CB8AC3E}">
        <p14:creationId xmlns:p14="http://schemas.microsoft.com/office/powerpoint/2010/main" val="262042395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1ACE7-C7C5-B96B-9729-0072E7657A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13F272-87C5-4E46-F2EC-5D71866F8CD9}"/>
              </a:ext>
            </a:extLst>
          </p:cNvPr>
          <p:cNvSpPr>
            <a:spLocks noGrp="1"/>
          </p:cNvSpPr>
          <p:nvPr>
            <p:ph type="title"/>
          </p:nvPr>
        </p:nvSpPr>
        <p:spPr>
          <a:xfrm>
            <a:off x="306000" y="306000"/>
            <a:ext cx="5648400" cy="360000"/>
          </a:xfrm>
        </p:spPr>
        <p:txBody>
          <a:bodyPr anchor="ctr">
            <a:normAutofit/>
          </a:bodyPr>
          <a:lstStyle/>
          <a:p>
            <a:r>
              <a:rPr lang="en-US"/>
              <a:t>Compliance Conversations</a:t>
            </a:r>
          </a:p>
        </p:txBody>
      </p:sp>
      <p:sp>
        <p:nvSpPr>
          <p:cNvPr id="3" name="Text Placeholder 2">
            <a:extLst>
              <a:ext uri="{FF2B5EF4-FFF2-40B4-BE49-F238E27FC236}">
                <a16:creationId xmlns:a16="http://schemas.microsoft.com/office/drawing/2014/main" id="{41BE1222-0B20-60C8-C457-F325E22EC4E6}"/>
              </a:ext>
            </a:extLst>
          </p:cNvPr>
          <p:cNvSpPr>
            <a:spLocks noGrp="1"/>
          </p:cNvSpPr>
          <p:nvPr>
            <p:ph type="body" sz="quarter" idx="13"/>
          </p:nvPr>
        </p:nvSpPr>
        <p:spPr>
          <a:xfrm>
            <a:off x="306000" y="673200"/>
            <a:ext cx="5648400" cy="360000"/>
          </a:xfrm>
        </p:spPr>
        <p:txBody>
          <a:bodyPr anchor="ctr">
            <a:normAutofit/>
          </a:bodyPr>
          <a:lstStyle/>
          <a:p>
            <a:r>
              <a:rPr lang="en-US"/>
              <a:t>ProBank Education Services</a:t>
            </a:r>
          </a:p>
        </p:txBody>
      </p:sp>
      <p:sp>
        <p:nvSpPr>
          <p:cNvPr id="4" name="Text Placeholder 3">
            <a:extLst>
              <a:ext uri="{FF2B5EF4-FFF2-40B4-BE49-F238E27FC236}">
                <a16:creationId xmlns:a16="http://schemas.microsoft.com/office/drawing/2014/main" id="{D395E8F0-79C1-05D6-5915-F21CBBFF5194}"/>
              </a:ext>
            </a:extLst>
          </p:cNvPr>
          <p:cNvSpPr>
            <a:spLocks noGrp="1"/>
          </p:cNvSpPr>
          <p:nvPr>
            <p:ph type="body" sz="quarter" idx="14"/>
          </p:nvPr>
        </p:nvSpPr>
        <p:spPr>
          <a:xfrm>
            <a:off x="305999" y="1260000"/>
            <a:ext cx="11581200" cy="561600"/>
          </a:xfrm>
        </p:spPr>
        <p:txBody>
          <a:bodyPr anchor="t">
            <a:normAutofit/>
          </a:bodyPr>
          <a:lstStyle/>
          <a:p>
            <a:r>
              <a:rPr lang="en-US"/>
              <a:t>The FDIC Requests Comments on Proposal to Implement GENIUS Act – Comment Period Extended to 05/18/26.</a:t>
            </a:r>
          </a:p>
        </p:txBody>
      </p:sp>
      <p:sp>
        <p:nvSpPr>
          <p:cNvPr id="6" name="Footer Placeholder 5">
            <a:extLst>
              <a:ext uri="{FF2B5EF4-FFF2-40B4-BE49-F238E27FC236}">
                <a16:creationId xmlns:a16="http://schemas.microsoft.com/office/drawing/2014/main" id="{B4EFB33E-D5F6-DD7F-303B-8821699925C7}"/>
              </a:ext>
            </a:extLst>
          </p:cNvPr>
          <p:cNvSpPr>
            <a:spLocks noGrp="1"/>
          </p:cNvSpPr>
          <p:nvPr>
            <p:ph type="ftr" sz="quarter" idx="3"/>
          </p:nvPr>
        </p:nvSpPr>
        <p:spPr>
          <a:xfrm>
            <a:off x="1200037" y="6417000"/>
            <a:ext cx="4895964" cy="270000"/>
          </a:xfrm>
        </p:spPr>
        <p:txBody>
          <a:bodyPr anchor="ctr">
            <a:normAutofit/>
          </a:bodyPr>
          <a:lstStyle/>
          <a:p>
            <a:pPr>
              <a:spcAft>
                <a:spcPts val="600"/>
              </a:spcAft>
            </a:pPr>
            <a:r>
              <a:rPr lang="en-US"/>
              <a:t>ProBank Education Services</a:t>
            </a:r>
          </a:p>
        </p:txBody>
      </p:sp>
      <p:sp>
        <p:nvSpPr>
          <p:cNvPr id="7" name="Slide Number Placeholder 6">
            <a:extLst>
              <a:ext uri="{FF2B5EF4-FFF2-40B4-BE49-F238E27FC236}">
                <a16:creationId xmlns:a16="http://schemas.microsoft.com/office/drawing/2014/main" id="{E961C3FC-E189-0737-9E28-E99B30C29C66}"/>
              </a:ext>
            </a:extLst>
          </p:cNvPr>
          <p:cNvSpPr>
            <a:spLocks noGrp="1"/>
          </p:cNvSpPr>
          <p:nvPr>
            <p:ph type="sldNum" sz="quarter" idx="4"/>
          </p:nvPr>
        </p:nvSpPr>
        <p:spPr>
          <a:xfrm>
            <a:off x="300037" y="6417000"/>
            <a:ext cx="900000" cy="270000"/>
          </a:xfrm>
        </p:spPr>
        <p:txBody>
          <a:bodyPr anchor="ctr">
            <a:normAutofit/>
          </a:bodyPr>
          <a:lstStyle/>
          <a:p>
            <a:pPr>
              <a:spcAft>
                <a:spcPts val="600"/>
              </a:spcAft>
            </a:pPr>
            <a:fld id="{721C06D9-4617-44B0-8711-1EF1C439A609}" type="slidenum">
              <a:rPr lang="en-US" noProof="0" smtClean="0"/>
              <a:pPr>
                <a:spcAft>
                  <a:spcPts val="600"/>
                </a:spcAft>
              </a:pPr>
              <a:t>18</a:t>
            </a:fld>
            <a:endParaRPr lang="en-US" noProof="0"/>
          </a:p>
        </p:txBody>
      </p:sp>
      <p:sp>
        <p:nvSpPr>
          <p:cNvPr id="8" name="Content Placeholder 7">
            <a:extLst>
              <a:ext uri="{FF2B5EF4-FFF2-40B4-BE49-F238E27FC236}">
                <a16:creationId xmlns:a16="http://schemas.microsoft.com/office/drawing/2014/main" id="{B53206E2-EAF3-D107-CC79-11C2273C332E}"/>
              </a:ext>
            </a:extLst>
          </p:cNvPr>
          <p:cNvSpPr>
            <a:spLocks noGrp="1"/>
          </p:cNvSpPr>
          <p:nvPr>
            <p:ph sz="quarter" idx="15"/>
          </p:nvPr>
        </p:nvSpPr>
        <p:spPr>
          <a:xfrm>
            <a:off x="305999" y="2048400"/>
            <a:ext cx="11581200" cy="4110350"/>
          </a:xfrm>
        </p:spPr>
        <p:txBody>
          <a:bodyPr/>
          <a:lstStyle/>
          <a:p>
            <a:r>
              <a:rPr lang="en-US" sz="2000" i="1"/>
              <a:t>The Federal Deposit Insurance Corporation (FDIC) is soliciting comments on a proposal that would establish procedures to be followed by an insured State nonmember bank or State savings association that seeks to obtain FDIC approval to issue payment stablecoins through a subsidiary pursuant to the Guiding and Establishing National Innovation for U.S. Stablecoins (GENIUS) Act. 			</a:t>
            </a:r>
            <a:endParaRPr lang="en-US" sz="2000"/>
          </a:p>
          <a:p>
            <a:r>
              <a:rPr lang="en-US" sz="2000"/>
              <a:t>The proposed rule would establish a tailored application process for an FDIC-supervised institution to obtain approval from the FDIC to issue payment stablecoins through a subsidiary. The FDIC seeks to evaluate the safety and soundness of an applicant’s proposed activities based on consideration of statutory factors and support the responsible growth and use of digital assets and related technologies while minimizing the regulatory burden on applicants. 										</a:t>
            </a:r>
          </a:p>
          <a:p>
            <a:r>
              <a:rPr lang="en-US" sz="2000"/>
              <a:t>90 FR 59409 – 59418 (12/19/2025)</a:t>
            </a:r>
          </a:p>
          <a:p>
            <a:endParaRPr lang="en-US" sz="2000"/>
          </a:p>
        </p:txBody>
      </p:sp>
    </p:spTree>
    <p:extLst>
      <p:ext uri="{BB962C8B-B14F-4D97-AF65-F5344CB8AC3E}">
        <p14:creationId xmlns:p14="http://schemas.microsoft.com/office/powerpoint/2010/main" val="245487960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8E2B9-FFC0-13F4-66F4-C8DA13F44E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6845BA-BCB0-00B2-402A-5C4E3DC8E727}"/>
              </a:ext>
            </a:extLst>
          </p:cNvPr>
          <p:cNvSpPr>
            <a:spLocks noGrp="1"/>
          </p:cNvSpPr>
          <p:nvPr>
            <p:ph type="title"/>
          </p:nvPr>
        </p:nvSpPr>
        <p:spPr>
          <a:xfrm>
            <a:off x="306000" y="306000"/>
            <a:ext cx="5648400" cy="360000"/>
          </a:xfrm>
        </p:spPr>
        <p:txBody>
          <a:bodyPr anchor="ctr">
            <a:normAutofit/>
          </a:bodyPr>
          <a:lstStyle/>
          <a:p>
            <a:r>
              <a:rPr lang="en-US"/>
              <a:t>Compliance Conversations</a:t>
            </a:r>
          </a:p>
        </p:txBody>
      </p:sp>
      <p:sp>
        <p:nvSpPr>
          <p:cNvPr id="3" name="Text Placeholder 2">
            <a:extLst>
              <a:ext uri="{FF2B5EF4-FFF2-40B4-BE49-F238E27FC236}">
                <a16:creationId xmlns:a16="http://schemas.microsoft.com/office/drawing/2014/main" id="{95A0BC27-BB51-7FB1-45FC-EA2D981FCF7D}"/>
              </a:ext>
            </a:extLst>
          </p:cNvPr>
          <p:cNvSpPr>
            <a:spLocks noGrp="1"/>
          </p:cNvSpPr>
          <p:nvPr>
            <p:ph type="body" sz="quarter" idx="13"/>
          </p:nvPr>
        </p:nvSpPr>
        <p:spPr>
          <a:xfrm>
            <a:off x="306000" y="673200"/>
            <a:ext cx="5648400" cy="360000"/>
          </a:xfrm>
        </p:spPr>
        <p:txBody>
          <a:bodyPr anchor="ctr">
            <a:normAutofit/>
          </a:bodyPr>
          <a:lstStyle/>
          <a:p>
            <a:r>
              <a:rPr lang="en-US"/>
              <a:t>ProBank Education Services</a:t>
            </a:r>
          </a:p>
        </p:txBody>
      </p:sp>
      <p:sp>
        <p:nvSpPr>
          <p:cNvPr id="4" name="Text Placeholder 3">
            <a:extLst>
              <a:ext uri="{FF2B5EF4-FFF2-40B4-BE49-F238E27FC236}">
                <a16:creationId xmlns:a16="http://schemas.microsoft.com/office/drawing/2014/main" id="{3067A77F-9205-C90E-C350-E9D1C4FE762A}"/>
              </a:ext>
            </a:extLst>
          </p:cNvPr>
          <p:cNvSpPr>
            <a:spLocks noGrp="1"/>
          </p:cNvSpPr>
          <p:nvPr>
            <p:ph type="body" sz="quarter" idx="14"/>
          </p:nvPr>
        </p:nvSpPr>
        <p:spPr>
          <a:xfrm>
            <a:off x="305999" y="1260000"/>
            <a:ext cx="11581200" cy="561600"/>
          </a:xfrm>
        </p:spPr>
        <p:txBody>
          <a:bodyPr anchor="t">
            <a:normAutofit/>
          </a:bodyPr>
          <a:lstStyle/>
          <a:p>
            <a:r>
              <a:rPr lang="en-US" dirty="0"/>
              <a:t>The FDIC Requests Comments on Proposal to Implement Certain Requirements pursuant to the GENIUS Act  – Comment Period Closes 06/09/26.</a:t>
            </a:r>
          </a:p>
        </p:txBody>
      </p:sp>
      <p:sp>
        <p:nvSpPr>
          <p:cNvPr id="6" name="Footer Placeholder 5">
            <a:extLst>
              <a:ext uri="{FF2B5EF4-FFF2-40B4-BE49-F238E27FC236}">
                <a16:creationId xmlns:a16="http://schemas.microsoft.com/office/drawing/2014/main" id="{4216CB01-C299-181D-C122-6FC1D0EBE2E9}"/>
              </a:ext>
            </a:extLst>
          </p:cNvPr>
          <p:cNvSpPr>
            <a:spLocks noGrp="1"/>
          </p:cNvSpPr>
          <p:nvPr>
            <p:ph type="ftr" sz="quarter" idx="3"/>
          </p:nvPr>
        </p:nvSpPr>
        <p:spPr>
          <a:xfrm>
            <a:off x="1200037" y="6417000"/>
            <a:ext cx="4895964" cy="270000"/>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464B4B"/>
                </a:solidFill>
                <a:effectLst/>
                <a:uLnTx/>
                <a:uFillTx/>
                <a:latin typeface="Arial"/>
                <a:ea typeface="+mn-ea"/>
                <a:cs typeface="+mn-cs"/>
              </a:rPr>
              <a:t>ProBank Education Services</a:t>
            </a:r>
          </a:p>
        </p:txBody>
      </p:sp>
      <p:sp>
        <p:nvSpPr>
          <p:cNvPr id="7" name="Slide Number Placeholder 6">
            <a:extLst>
              <a:ext uri="{FF2B5EF4-FFF2-40B4-BE49-F238E27FC236}">
                <a16:creationId xmlns:a16="http://schemas.microsoft.com/office/drawing/2014/main" id="{5247C79E-84B5-D0CD-A36E-AAE7E3C0B098}"/>
              </a:ext>
            </a:extLst>
          </p:cNvPr>
          <p:cNvSpPr>
            <a:spLocks noGrp="1"/>
          </p:cNvSpPr>
          <p:nvPr>
            <p:ph type="sldNum" sz="quarter" idx="4"/>
          </p:nvPr>
        </p:nvSpPr>
        <p:spPr>
          <a:xfrm>
            <a:off x="300037" y="6417000"/>
            <a:ext cx="900000" cy="270000"/>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721C06D9-4617-44B0-8711-1EF1C439A609}" type="slidenum">
              <a:rPr kumimoji="0" lang="en-US" sz="1000" b="0" i="0" u="none" strike="noStrike" kern="1200" cap="none" spc="0" normalizeH="0" baseline="0" noProof="0" smtClean="0">
                <a:ln>
                  <a:noFill/>
                </a:ln>
                <a:solidFill>
                  <a:srgbClr val="464B4B"/>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19</a:t>
            </a:fld>
            <a:endParaRPr kumimoji="0" lang="en-US" sz="1000" b="0" i="0" u="none" strike="noStrike" kern="1200" cap="none" spc="0" normalizeH="0" baseline="0" noProof="0">
              <a:ln>
                <a:noFill/>
              </a:ln>
              <a:solidFill>
                <a:srgbClr val="464B4B"/>
              </a:solidFill>
              <a:effectLst/>
              <a:uLnTx/>
              <a:uFillTx/>
              <a:latin typeface="Arial"/>
              <a:ea typeface="+mn-ea"/>
              <a:cs typeface="+mn-cs"/>
            </a:endParaRPr>
          </a:p>
        </p:txBody>
      </p:sp>
      <p:sp>
        <p:nvSpPr>
          <p:cNvPr id="8" name="Content Placeholder 7">
            <a:extLst>
              <a:ext uri="{FF2B5EF4-FFF2-40B4-BE49-F238E27FC236}">
                <a16:creationId xmlns:a16="http://schemas.microsoft.com/office/drawing/2014/main" id="{D3581BB2-7049-2A9D-B706-D7C7FF19DD03}"/>
              </a:ext>
            </a:extLst>
          </p:cNvPr>
          <p:cNvSpPr>
            <a:spLocks noGrp="1"/>
          </p:cNvSpPr>
          <p:nvPr>
            <p:ph sz="quarter" idx="15"/>
          </p:nvPr>
        </p:nvSpPr>
        <p:spPr>
          <a:xfrm>
            <a:off x="305999" y="2048400"/>
            <a:ext cx="11581200" cy="4110350"/>
          </a:xfrm>
        </p:spPr>
        <p:txBody>
          <a:bodyPr/>
          <a:lstStyle/>
          <a:p>
            <a:r>
              <a:rPr lang="en-US" sz="2000" i="1" dirty="0"/>
              <a:t>The Federal Deposit Insurance Corporation (FDIC) is soliciting comments on a proposal that would  implement certain requirements pursuant to the Guiding and Establishing National Innovation for U.S. Stablecoins (GENIUS) Act applicable to FDIC-supervised permitted payment stablecoin issuers (PPSIs) and insured depository institutions. 								 			</a:t>
            </a:r>
            <a:endParaRPr lang="en-US" sz="2000" dirty="0"/>
          </a:p>
          <a:p>
            <a:r>
              <a:rPr lang="en-US" sz="2000" dirty="0"/>
              <a:t>The proposed rule would also clarify deposit insurance coverage for deposits held as reserve assets for payment stablecoins, and clarify the treatment of tokenized deposits.										</a:t>
            </a:r>
          </a:p>
          <a:p>
            <a:r>
              <a:rPr lang="en-US" sz="2000" dirty="0"/>
              <a:t>91 FR 18534 – 18579 (04/10/2026)</a:t>
            </a:r>
          </a:p>
          <a:p>
            <a:endParaRPr lang="en-US" sz="2000" dirty="0"/>
          </a:p>
        </p:txBody>
      </p:sp>
    </p:spTree>
    <p:extLst>
      <p:ext uri="{BB962C8B-B14F-4D97-AF65-F5344CB8AC3E}">
        <p14:creationId xmlns:p14="http://schemas.microsoft.com/office/powerpoint/2010/main" val="144391445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CA9E3-7A87-8129-1582-BCAEFB3AA73F}"/>
              </a:ext>
            </a:extLst>
          </p:cNvPr>
          <p:cNvSpPr>
            <a:spLocks noGrp="1"/>
          </p:cNvSpPr>
          <p:nvPr>
            <p:ph type="title"/>
          </p:nvPr>
        </p:nvSpPr>
        <p:spPr/>
        <p:txBody>
          <a:bodyPr/>
          <a:lstStyle/>
          <a:p>
            <a:r>
              <a:rPr lang="en-US"/>
              <a:t>Compliance Conversations</a:t>
            </a:r>
          </a:p>
        </p:txBody>
      </p:sp>
      <p:sp>
        <p:nvSpPr>
          <p:cNvPr id="3" name="Text Placeholder 2">
            <a:extLst>
              <a:ext uri="{FF2B5EF4-FFF2-40B4-BE49-F238E27FC236}">
                <a16:creationId xmlns:a16="http://schemas.microsoft.com/office/drawing/2014/main" id="{2162A0D6-EE2A-3524-4598-2FC18EA9141B}"/>
              </a:ext>
            </a:extLst>
          </p:cNvPr>
          <p:cNvSpPr>
            <a:spLocks noGrp="1"/>
          </p:cNvSpPr>
          <p:nvPr>
            <p:ph type="body" sz="quarter" idx="13"/>
          </p:nvPr>
        </p:nvSpPr>
        <p:spPr/>
        <p:txBody>
          <a:bodyPr/>
          <a:lstStyle/>
          <a:p>
            <a:r>
              <a:rPr lang="en-US"/>
              <a:t>ProBank Education Services</a:t>
            </a:r>
          </a:p>
        </p:txBody>
      </p:sp>
      <p:sp>
        <p:nvSpPr>
          <p:cNvPr id="4" name="Text Placeholder 3">
            <a:extLst>
              <a:ext uri="{FF2B5EF4-FFF2-40B4-BE49-F238E27FC236}">
                <a16:creationId xmlns:a16="http://schemas.microsoft.com/office/drawing/2014/main" id="{2A5FD3ED-626C-EFD9-C931-57164A1F4DD3}"/>
              </a:ext>
            </a:extLst>
          </p:cNvPr>
          <p:cNvSpPr>
            <a:spLocks noGrp="1"/>
          </p:cNvSpPr>
          <p:nvPr>
            <p:ph type="body" sz="quarter" idx="23"/>
          </p:nvPr>
        </p:nvSpPr>
        <p:spPr/>
        <p:txBody>
          <a:bodyPr/>
          <a:lstStyle/>
          <a:p>
            <a:r>
              <a:rPr lang="en-US"/>
              <a:t>Presenters</a:t>
            </a:r>
          </a:p>
        </p:txBody>
      </p:sp>
      <p:sp>
        <p:nvSpPr>
          <p:cNvPr id="6" name="Text Placeholder 5">
            <a:extLst>
              <a:ext uri="{FF2B5EF4-FFF2-40B4-BE49-F238E27FC236}">
                <a16:creationId xmlns:a16="http://schemas.microsoft.com/office/drawing/2014/main" id="{1393F0B3-8330-B170-155A-BD3633637CFC}"/>
              </a:ext>
            </a:extLst>
          </p:cNvPr>
          <p:cNvSpPr>
            <a:spLocks noGrp="1"/>
          </p:cNvSpPr>
          <p:nvPr>
            <p:ph type="body" sz="quarter" idx="25"/>
          </p:nvPr>
        </p:nvSpPr>
        <p:spPr/>
        <p:txBody>
          <a:bodyPr/>
          <a:lstStyle/>
          <a:p>
            <a:r>
              <a:rPr lang="en-US"/>
              <a:t>Mark Burnside, CRCM</a:t>
            </a:r>
          </a:p>
        </p:txBody>
      </p:sp>
      <p:sp>
        <p:nvSpPr>
          <p:cNvPr id="7" name="Text Placeholder 6">
            <a:extLst>
              <a:ext uri="{FF2B5EF4-FFF2-40B4-BE49-F238E27FC236}">
                <a16:creationId xmlns:a16="http://schemas.microsoft.com/office/drawing/2014/main" id="{E3BDC278-747C-14EA-DFF1-0C6092830DBF}"/>
              </a:ext>
            </a:extLst>
          </p:cNvPr>
          <p:cNvSpPr>
            <a:spLocks noGrp="1"/>
          </p:cNvSpPr>
          <p:nvPr>
            <p:ph type="body" sz="quarter" idx="26"/>
          </p:nvPr>
        </p:nvSpPr>
        <p:spPr/>
        <p:txBody>
          <a:bodyPr/>
          <a:lstStyle/>
          <a:p>
            <a:r>
              <a:rPr lang="en-US"/>
              <a:t>Director, Kentucky</a:t>
            </a:r>
          </a:p>
        </p:txBody>
      </p:sp>
      <p:sp>
        <p:nvSpPr>
          <p:cNvPr id="9" name="Text Placeholder 8">
            <a:extLst>
              <a:ext uri="{FF2B5EF4-FFF2-40B4-BE49-F238E27FC236}">
                <a16:creationId xmlns:a16="http://schemas.microsoft.com/office/drawing/2014/main" id="{EA1023B6-8AA6-88EC-2D29-567471C77D58}"/>
              </a:ext>
            </a:extLst>
          </p:cNvPr>
          <p:cNvSpPr>
            <a:spLocks noGrp="1"/>
          </p:cNvSpPr>
          <p:nvPr>
            <p:ph type="body" sz="quarter" idx="28"/>
          </p:nvPr>
        </p:nvSpPr>
        <p:spPr/>
        <p:txBody>
          <a:bodyPr/>
          <a:lstStyle/>
          <a:p>
            <a:r>
              <a:rPr lang="en-US"/>
              <a:t>Mark Dever, AAP, CAMS</a:t>
            </a:r>
          </a:p>
        </p:txBody>
      </p:sp>
      <p:sp>
        <p:nvSpPr>
          <p:cNvPr id="10" name="Text Placeholder 9">
            <a:extLst>
              <a:ext uri="{FF2B5EF4-FFF2-40B4-BE49-F238E27FC236}">
                <a16:creationId xmlns:a16="http://schemas.microsoft.com/office/drawing/2014/main" id="{B2DA954F-50C5-772F-66A7-DF0ABEE9FD6E}"/>
              </a:ext>
            </a:extLst>
          </p:cNvPr>
          <p:cNvSpPr>
            <a:spLocks noGrp="1"/>
          </p:cNvSpPr>
          <p:nvPr>
            <p:ph type="body" sz="quarter" idx="29"/>
          </p:nvPr>
        </p:nvSpPr>
        <p:spPr/>
        <p:txBody>
          <a:bodyPr/>
          <a:lstStyle/>
          <a:p>
            <a:r>
              <a:rPr lang="en-US"/>
              <a:t>Director, Kentucky</a:t>
            </a:r>
          </a:p>
        </p:txBody>
      </p:sp>
      <p:sp>
        <p:nvSpPr>
          <p:cNvPr id="23" name="Footer Placeholder 22">
            <a:extLst>
              <a:ext uri="{FF2B5EF4-FFF2-40B4-BE49-F238E27FC236}">
                <a16:creationId xmlns:a16="http://schemas.microsoft.com/office/drawing/2014/main" id="{D6190031-4BE0-DDD3-D9C4-96517CD370A2}"/>
              </a:ext>
            </a:extLst>
          </p:cNvPr>
          <p:cNvSpPr>
            <a:spLocks noGrp="1"/>
          </p:cNvSpPr>
          <p:nvPr>
            <p:ph type="ftr" sz="quarter" idx="3"/>
          </p:nvPr>
        </p:nvSpPr>
        <p:spPr/>
        <p:txBody>
          <a:bodyPr/>
          <a:lstStyle/>
          <a:p>
            <a:r>
              <a:rPr lang="en-US"/>
              <a:t>ProBank Education Services</a:t>
            </a:r>
            <a:endParaRPr lang="en-US" noProof="0"/>
          </a:p>
        </p:txBody>
      </p:sp>
      <p:sp>
        <p:nvSpPr>
          <p:cNvPr id="24" name="Slide Number Placeholder 23">
            <a:extLst>
              <a:ext uri="{FF2B5EF4-FFF2-40B4-BE49-F238E27FC236}">
                <a16:creationId xmlns:a16="http://schemas.microsoft.com/office/drawing/2014/main" id="{8006A1E6-090B-502D-560E-C9050765D7CD}"/>
              </a:ext>
            </a:extLst>
          </p:cNvPr>
          <p:cNvSpPr>
            <a:spLocks noGrp="1"/>
          </p:cNvSpPr>
          <p:nvPr>
            <p:ph type="sldNum" sz="quarter" idx="4"/>
          </p:nvPr>
        </p:nvSpPr>
        <p:spPr/>
        <p:txBody>
          <a:bodyPr/>
          <a:lstStyle/>
          <a:p>
            <a:fld id="{721C06D9-4617-44B0-8711-1EF1C439A609}" type="slidenum">
              <a:rPr lang="en-US" noProof="0" smtClean="0"/>
              <a:pPr/>
              <a:t>2</a:t>
            </a:fld>
            <a:endParaRPr lang="en-US" noProof="0"/>
          </a:p>
        </p:txBody>
      </p:sp>
      <p:pic>
        <p:nvPicPr>
          <p:cNvPr id="1028" name="Picture 4" descr="A person in a suit and tie&#10;&#10;AI-generated content may be incorrect.">
            <a:extLst>
              <a:ext uri="{FF2B5EF4-FFF2-40B4-BE49-F238E27FC236}">
                <a16:creationId xmlns:a16="http://schemas.microsoft.com/office/drawing/2014/main" id="{4A8479C6-C43E-B972-E513-655FB626D6B1}"/>
              </a:ext>
            </a:extLst>
          </p:cNvPr>
          <p:cNvPicPr>
            <a:picLocks noGrp="1" noChangeAspect="1" noChangeArrowheads="1"/>
          </p:cNvPicPr>
          <p:nvPr>
            <p:ph type="pic" sz="quarter" idx="27"/>
          </p:nvPr>
        </p:nvPicPr>
        <p:blipFill>
          <a:blip r:embed="rId2">
            <a:extLst>
              <a:ext uri="{28A0092B-C50C-407E-A947-70E740481C1C}">
                <a14:useLocalDpi xmlns:a14="http://schemas.microsoft.com/office/drawing/2010/main" val="0"/>
              </a:ext>
            </a:extLst>
          </a:blip>
          <a:srcRect l="3293" r="329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person in a suit and tie&#10;&#10;AI-generated content may be incorrect.">
            <a:extLst>
              <a:ext uri="{FF2B5EF4-FFF2-40B4-BE49-F238E27FC236}">
                <a16:creationId xmlns:a16="http://schemas.microsoft.com/office/drawing/2014/main" id="{F17874E0-1724-9BDD-5DBF-A6E28C6F750F}"/>
              </a:ext>
            </a:extLst>
          </p:cNvPr>
          <p:cNvPicPr>
            <a:picLocks noGrp="1" noChangeAspect="1" noChangeArrowheads="1"/>
          </p:cNvPicPr>
          <p:nvPr>
            <p:ph type="pic" sz="quarter" idx="24"/>
          </p:nvPr>
        </p:nvPicPr>
        <p:blipFill>
          <a:blip r:embed="rId3">
            <a:extLst>
              <a:ext uri="{28A0092B-C50C-407E-A947-70E740481C1C}">
                <a14:useLocalDpi xmlns:a14="http://schemas.microsoft.com/office/drawing/2010/main" val="0"/>
              </a:ext>
            </a:extLst>
          </a:blip>
          <a:srcRect l="1084" r="108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71434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2620A-05D0-818C-5251-CDF9087E88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0DF06E-B4AD-2407-F6EC-B77AB52273F1}"/>
              </a:ext>
            </a:extLst>
          </p:cNvPr>
          <p:cNvSpPr>
            <a:spLocks noGrp="1"/>
          </p:cNvSpPr>
          <p:nvPr>
            <p:ph type="title"/>
          </p:nvPr>
        </p:nvSpPr>
        <p:spPr>
          <a:xfrm>
            <a:off x="306000" y="306000"/>
            <a:ext cx="5648400" cy="360000"/>
          </a:xfrm>
        </p:spPr>
        <p:txBody>
          <a:bodyPr anchor="ctr">
            <a:normAutofit/>
          </a:bodyPr>
          <a:lstStyle/>
          <a:p>
            <a:r>
              <a:rPr lang="en-US"/>
              <a:t>Compliance Conversations</a:t>
            </a:r>
          </a:p>
        </p:txBody>
      </p:sp>
      <p:sp>
        <p:nvSpPr>
          <p:cNvPr id="3" name="Text Placeholder 2">
            <a:extLst>
              <a:ext uri="{FF2B5EF4-FFF2-40B4-BE49-F238E27FC236}">
                <a16:creationId xmlns:a16="http://schemas.microsoft.com/office/drawing/2014/main" id="{9202938F-B11D-CFEF-B667-12FC8AEC54B9}"/>
              </a:ext>
            </a:extLst>
          </p:cNvPr>
          <p:cNvSpPr>
            <a:spLocks noGrp="1"/>
          </p:cNvSpPr>
          <p:nvPr>
            <p:ph type="body" sz="quarter" idx="13"/>
          </p:nvPr>
        </p:nvSpPr>
        <p:spPr>
          <a:xfrm>
            <a:off x="306000" y="673200"/>
            <a:ext cx="5648400" cy="360000"/>
          </a:xfrm>
        </p:spPr>
        <p:txBody>
          <a:bodyPr anchor="ctr">
            <a:normAutofit/>
          </a:bodyPr>
          <a:lstStyle/>
          <a:p>
            <a:r>
              <a:rPr lang="en-US"/>
              <a:t>ProBank Education Services</a:t>
            </a:r>
          </a:p>
        </p:txBody>
      </p:sp>
      <p:sp>
        <p:nvSpPr>
          <p:cNvPr id="4" name="Text Placeholder 3">
            <a:extLst>
              <a:ext uri="{FF2B5EF4-FFF2-40B4-BE49-F238E27FC236}">
                <a16:creationId xmlns:a16="http://schemas.microsoft.com/office/drawing/2014/main" id="{6F1A5481-E3CF-4855-9FDE-DC980207A8A9}"/>
              </a:ext>
            </a:extLst>
          </p:cNvPr>
          <p:cNvSpPr>
            <a:spLocks noGrp="1"/>
          </p:cNvSpPr>
          <p:nvPr>
            <p:ph type="body" sz="quarter" idx="14"/>
          </p:nvPr>
        </p:nvSpPr>
        <p:spPr>
          <a:xfrm>
            <a:off x="305999" y="1260000"/>
            <a:ext cx="11581200" cy="561600"/>
          </a:xfrm>
        </p:spPr>
        <p:txBody>
          <a:bodyPr anchor="t">
            <a:normAutofit/>
          </a:bodyPr>
          <a:lstStyle/>
          <a:p>
            <a:r>
              <a:rPr lang="en-US" dirty="0"/>
              <a:t>FinCEN &amp; OFAC are jointly issuing a proposed rule to implement provisions of the Guiding and Establishing National Innovation for U.S. Stablecoins Act (GENIUS Act). Comment Period Closes June 09, 2026.</a:t>
            </a:r>
          </a:p>
        </p:txBody>
      </p:sp>
      <p:sp>
        <p:nvSpPr>
          <p:cNvPr id="6" name="Footer Placeholder 5">
            <a:extLst>
              <a:ext uri="{FF2B5EF4-FFF2-40B4-BE49-F238E27FC236}">
                <a16:creationId xmlns:a16="http://schemas.microsoft.com/office/drawing/2014/main" id="{41F2995E-9922-9EA6-DAFB-3F16DB16AEAC}"/>
              </a:ext>
            </a:extLst>
          </p:cNvPr>
          <p:cNvSpPr>
            <a:spLocks noGrp="1"/>
          </p:cNvSpPr>
          <p:nvPr>
            <p:ph type="ftr" sz="quarter" idx="3"/>
          </p:nvPr>
        </p:nvSpPr>
        <p:spPr>
          <a:xfrm>
            <a:off x="1200037" y="6417000"/>
            <a:ext cx="4895964" cy="270000"/>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464B4B"/>
                </a:solidFill>
                <a:effectLst/>
                <a:uLnTx/>
                <a:uFillTx/>
                <a:latin typeface="Arial"/>
                <a:ea typeface="+mn-ea"/>
                <a:cs typeface="+mn-cs"/>
              </a:rPr>
              <a:t>ProBank Education Services</a:t>
            </a:r>
          </a:p>
        </p:txBody>
      </p:sp>
      <p:sp>
        <p:nvSpPr>
          <p:cNvPr id="7" name="Slide Number Placeholder 6">
            <a:extLst>
              <a:ext uri="{FF2B5EF4-FFF2-40B4-BE49-F238E27FC236}">
                <a16:creationId xmlns:a16="http://schemas.microsoft.com/office/drawing/2014/main" id="{5616B7C1-40A5-E9CE-BF94-416564620225}"/>
              </a:ext>
            </a:extLst>
          </p:cNvPr>
          <p:cNvSpPr>
            <a:spLocks noGrp="1"/>
          </p:cNvSpPr>
          <p:nvPr>
            <p:ph type="sldNum" sz="quarter" idx="4"/>
          </p:nvPr>
        </p:nvSpPr>
        <p:spPr>
          <a:xfrm>
            <a:off x="300037" y="6417000"/>
            <a:ext cx="900000" cy="270000"/>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721C06D9-4617-44B0-8711-1EF1C439A609}" type="slidenum">
              <a:rPr kumimoji="0" lang="en-US" sz="1000" b="0" i="0" u="none" strike="noStrike" kern="1200" cap="none" spc="0" normalizeH="0" baseline="0" noProof="0" smtClean="0">
                <a:ln>
                  <a:noFill/>
                </a:ln>
                <a:solidFill>
                  <a:srgbClr val="464B4B"/>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20</a:t>
            </a:fld>
            <a:endParaRPr kumimoji="0" lang="en-US" sz="1000" b="0" i="0" u="none" strike="noStrike" kern="1200" cap="none" spc="0" normalizeH="0" baseline="0" noProof="0">
              <a:ln>
                <a:noFill/>
              </a:ln>
              <a:solidFill>
                <a:srgbClr val="464B4B"/>
              </a:solidFill>
              <a:effectLst/>
              <a:uLnTx/>
              <a:uFillTx/>
              <a:latin typeface="Arial"/>
              <a:ea typeface="+mn-ea"/>
              <a:cs typeface="+mn-cs"/>
            </a:endParaRPr>
          </a:p>
        </p:txBody>
      </p:sp>
      <p:sp>
        <p:nvSpPr>
          <p:cNvPr id="8" name="Content Placeholder 7">
            <a:extLst>
              <a:ext uri="{FF2B5EF4-FFF2-40B4-BE49-F238E27FC236}">
                <a16:creationId xmlns:a16="http://schemas.microsoft.com/office/drawing/2014/main" id="{33ED0CFA-9C72-C753-4D4C-D6BBB65421E3}"/>
              </a:ext>
            </a:extLst>
          </p:cNvPr>
          <p:cNvSpPr>
            <a:spLocks noGrp="1"/>
          </p:cNvSpPr>
          <p:nvPr>
            <p:ph sz="quarter" idx="15"/>
          </p:nvPr>
        </p:nvSpPr>
        <p:spPr>
          <a:xfrm>
            <a:off x="305999" y="2048400"/>
            <a:ext cx="11581200" cy="4110350"/>
          </a:xfrm>
        </p:spPr>
        <p:txBody>
          <a:bodyPr/>
          <a:lstStyle/>
          <a:p>
            <a:r>
              <a:rPr lang="en-US" sz="2000" i="1" dirty="0"/>
              <a:t>Specifically, this proposal implements the GENIUS Act’s directive to treat permitted payment stablecoin issuers (PPSIs) as financial institutions for purposes of the Bank Secrecy Act. 			</a:t>
            </a:r>
            <a:endParaRPr lang="en-US" sz="2000" dirty="0"/>
          </a:p>
          <a:p>
            <a:r>
              <a:rPr lang="en-US" sz="2000" dirty="0"/>
              <a:t>The proposed rule proposed anti-money laundering obligations for PPSIs, and proposes certain specific obligations required by the GENIUS Act for PPSIs. It also implements the GENIUS Act’s directive to require PPSIs to maintain effective (OFAC) sanctions compliance programs. 									</a:t>
            </a:r>
          </a:p>
          <a:p>
            <a:r>
              <a:rPr lang="en-US" sz="2000" dirty="0"/>
              <a:t>91 FR 18582 –18667 (04/10/2026)</a:t>
            </a:r>
          </a:p>
          <a:p>
            <a:endParaRPr lang="en-US" sz="2000" dirty="0"/>
          </a:p>
        </p:txBody>
      </p:sp>
    </p:spTree>
    <p:extLst>
      <p:ext uri="{BB962C8B-B14F-4D97-AF65-F5344CB8AC3E}">
        <p14:creationId xmlns:p14="http://schemas.microsoft.com/office/powerpoint/2010/main" val="407162165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A9152-A73B-CD46-85CC-58450FD72E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A84362-5756-7FA1-8DCD-10D4E2BB22DA}"/>
              </a:ext>
            </a:extLst>
          </p:cNvPr>
          <p:cNvSpPr>
            <a:spLocks noGrp="1"/>
          </p:cNvSpPr>
          <p:nvPr>
            <p:ph type="title"/>
          </p:nvPr>
        </p:nvSpPr>
        <p:spPr>
          <a:xfrm>
            <a:off x="306000" y="306000"/>
            <a:ext cx="5648400" cy="360000"/>
          </a:xfrm>
        </p:spPr>
        <p:txBody>
          <a:bodyPr anchor="ctr">
            <a:normAutofit/>
          </a:bodyPr>
          <a:lstStyle/>
          <a:p>
            <a:r>
              <a:rPr lang="en-US"/>
              <a:t>Compliance Conversations</a:t>
            </a:r>
          </a:p>
        </p:txBody>
      </p:sp>
      <p:sp>
        <p:nvSpPr>
          <p:cNvPr id="3" name="Text Placeholder 2">
            <a:extLst>
              <a:ext uri="{FF2B5EF4-FFF2-40B4-BE49-F238E27FC236}">
                <a16:creationId xmlns:a16="http://schemas.microsoft.com/office/drawing/2014/main" id="{DD4C4BFA-730D-5EEF-EE80-02DDBA40E8EB}"/>
              </a:ext>
            </a:extLst>
          </p:cNvPr>
          <p:cNvSpPr>
            <a:spLocks noGrp="1"/>
          </p:cNvSpPr>
          <p:nvPr>
            <p:ph type="body" sz="quarter" idx="13"/>
          </p:nvPr>
        </p:nvSpPr>
        <p:spPr>
          <a:xfrm>
            <a:off x="306000" y="673200"/>
            <a:ext cx="5648400" cy="360000"/>
          </a:xfrm>
        </p:spPr>
        <p:txBody>
          <a:bodyPr anchor="ctr">
            <a:normAutofit/>
          </a:bodyPr>
          <a:lstStyle/>
          <a:p>
            <a:r>
              <a:rPr lang="en-US"/>
              <a:t>ProBank Education Services</a:t>
            </a:r>
          </a:p>
        </p:txBody>
      </p:sp>
      <p:sp>
        <p:nvSpPr>
          <p:cNvPr id="4" name="Text Placeholder 3">
            <a:extLst>
              <a:ext uri="{FF2B5EF4-FFF2-40B4-BE49-F238E27FC236}">
                <a16:creationId xmlns:a16="http://schemas.microsoft.com/office/drawing/2014/main" id="{63267A3A-2F7C-DBB9-0D88-2FFC4D82B107}"/>
              </a:ext>
            </a:extLst>
          </p:cNvPr>
          <p:cNvSpPr>
            <a:spLocks noGrp="1"/>
          </p:cNvSpPr>
          <p:nvPr>
            <p:ph type="body" sz="quarter" idx="14"/>
          </p:nvPr>
        </p:nvSpPr>
        <p:spPr>
          <a:xfrm>
            <a:off x="305999" y="1260000"/>
            <a:ext cx="11581200" cy="561600"/>
          </a:xfrm>
        </p:spPr>
        <p:txBody>
          <a:bodyPr anchor="t">
            <a:normAutofit/>
          </a:bodyPr>
          <a:lstStyle/>
          <a:p>
            <a:r>
              <a:rPr lang="en-US" dirty="0"/>
              <a:t>The IRS Has Issued Proposed Regulations Relating to Trump Accounts – Comment Period Closes May 08, 2026.</a:t>
            </a:r>
          </a:p>
        </p:txBody>
      </p:sp>
      <p:sp>
        <p:nvSpPr>
          <p:cNvPr id="6" name="Footer Placeholder 5">
            <a:extLst>
              <a:ext uri="{FF2B5EF4-FFF2-40B4-BE49-F238E27FC236}">
                <a16:creationId xmlns:a16="http://schemas.microsoft.com/office/drawing/2014/main" id="{5A3607D0-F102-B343-17A1-D60D98E93BFF}"/>
              </a:ext>
            </a:extLst>
          </p:cNvPr>
          <p:cNvSpPr>
            <a:spLocks noGrp="1"/>
          </p:cNvSpPr>
          <p:nvPr>
            <p:ph type="ftr" sz="quarter" idx="3"/>
          </p:nvPr>
        </p:nvSpPr>
        <p:spPr>
          <a:xfrm>
            <a:off x="1200037" y="6417000"/>
            <a:ext cx="4895964" cy="270000"/>
          </a:xfrm>
        </p:spPr>
        <p:txBody>
          <a:bodyPr anchor="ctr">
            <a:normAutofit/>
          </a:bodyPr>
          <a:lstStyle/>
          <a:p>
            <a:pPr>
              <a:spcAft>
                <a:spcPts val="600"/>
              </a:spcAft>
            </a:pPr>
            <a:r>
              <a:rPr lang="en-US"/>
              <a:t>ProBank Education Services</a:t>
            </a:r>
          </a:p>
        </p:txBody>
      </p:sp>
      <p:sp>
        <p:nvSpPr>
          <p:cNvPr id="7" name="Slide Number Placeholder 6">
            <a:extLst>
              <a:ext uri="{FF2B5EF4-FFF2-40B4-BE49-F238E27FC236}">
                <a16:creationId xmlns:a16="http://schemas.microsoft.com/office/drawing/2014/main" id="{846DEC07-7ED6-AB56-C45B-624117F5C2DC}"/>
              </a:ext>
            </a:extLst>
          </p:cNvPr>
          <p:cNvSpPr>
            <a:spLocks noGrp="1"/>
          </p:cNvSpPr>
          <p:nvPr>
            <p:ph type="sldNum" sz="quarter" idx="4"/>
          </p:nvPr>
        </p:nvSpPr>
        <p:spPr>
          <a:xfrm>
            <a:off x="300037" y="6417000"/>
            <a:ext cx="900000" cy="270000"/>
          </a:xfrm>
        </p:spPr>
        <p:txBody>
          <a:bodyPr anchor="ctr">
            <a:normAutofit/>
          </a:bodyPr>
          <a:lstStyle/>
          <a:p>
            <a:pPr>
              <a:spcAft>
                <a:spcPts val="600"/>
              </a:spcAft>
            </a:pPr>
            <a:fld id="{721C06D9-4617-44B0-8711-1EF1C439A609}" type="slidenum">
              <a:rPr lang="en-US" noProof="0" smtClean="0"/>
              <a:pPr>
                <a:spcAft>
                  <a:spcPts val="600"/>
                </a:spcAft>
              </a:pPr>
              <a:t>21</a:t>
            </a:fld>
            <a:endParaRPr lang="en-US" noProof="0"/>
          </a:p>
        </p:txBody>
      </p:sp>
      <p:sp>
        <p:nvSpPr>
          <p:cNvPr id="8" name="Content Placeholder 7">
            <a:extLst>
              <a:ext uri="{FF2B5EF4-FFF2-40B4-BE49-F238E27FC236}">
                <a16:creationId xmlns:a16="http://schemas.microsoft.com/office/drawing/2014/main" id="{41FB1E6B-ABE3-D538-CBE1-8EB7DC75A4FA}"/>
              </a:ext>
            </a:extLst>
          </p:cNvPr>
          <p:cNvSpPr>
            <a:spLocks noGrp="1"/>
          </p:cNvSpPr>
          <p:nvPr>
            <p:ph sz="quarter" idx="15"/>
          </p:nvPr>
        </p:nvSpPr>
        <p:spPr>
          <a:xfrm>
            <a:off x="305999" y="2048400"/>
            <a:ext cx="11581200" cy="4110350"/>
          </a:xfrm>
        </p:spPr>
        <p:txBody>
          <a:bodyPr/>
          <a:lstStyle/>
          <a:p>
            <a:r>
              <a:rPr lang="en-US" sz="2000" i="1" dirty="0"/>
              <a:t>The IRS has issued proposed regulations to provide guidance on making an election to open a Trump account and reserve additional sections for further guidance on Trump accounts.			</a:t>
            </a:r>
            <a:endParaRPr lang="en-US" sz="2000" dirty="0"/>
          </a:p>
          <a:p>
            <a:r>
              <a:rPr lang="en-US" sz="2000" dirty="0"/>
              <a:t>The proposed regulations would affect children eligible to have a Trump account, individuals who would make elections with respect to those children, and trustees of Trump accounts. (An eligible individual is any individual who has not attained age 18 before the close of the calendar year in which an election to open an initial Trump account is made, for whom a Social Security number has been issued before the date on which the election is made, and for whom an election is made).										</a:t>
            </a:r>
          </a:p>
          <a:p>
            <a:r>
              <a:rPr lang="en-US" sz="2000" dirty="0"/>
              <a:t>91 FR 11194 – 11203 (03/09/2026)</a:t>
            </a:r>
          </a:p>
          <a:p>
            <a:endParaRPr lang="en-US" sz="2000" dirty="0"/>
          </a:p>
        </p:txBody>
      </p:sp>
    </p:spTree>
    <p:extLst>
      <p:ext uri="{BB962C8B-B14F-4D97-AF65-F5344CB8AC3E}">
        <p14:creationId xmlns:p14="http://schemas.microsoft.com/office/powerpoint/2010/main" val="402162961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9A36D-A26C-6A3C-33C1-F00458A066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1D77F6-CD14-54CE-728C-20A328CD6404}"/>
              </a:ext>
            </a:extLst>
          </p:cNvPr>
          <p:cNvSpPr>
            <a:spLocks noGrp="1"/>
          </p:cNvSpPr>
          <p:nvPr>
            <p:ph type="title"/>
          </p:nvPr>
        </p:nvSpPr>
        <p:spPr>
          <a:xfrm>
            <a:off x="306000" y="306000"/>
            <a:ext cx="5648400" cy="360000"/>
          </a:xfrm>
        </p:spPr>
        <p:txBody>
          <a:bodyPr vert="horz" lIns="0" tIns="0" rIns="0" bIns="0" rtlCol="0" anchor="ctr">
            <a:normAutofit/>
          </a:bodyPr>
          <a:lstStyle/>
          <a:p>
            <a:r>
              <a:rPr lang="en-US" kern="1200">
                <a:latin typeface="+mj-lt"/>
                <a:ea typeface="+mj-ea"/>
                <a:cs typeface="+mj-cs"/>
              </a:rPr>
              <a:t>Compliance Conversations</a:t>
            </a:r>
          </a:p>
        </p:txBody>
      </p:sp>
      <p:sp>
        <p:nvSpPr>
          <p:cNvPr id="7" name="Text Placeholder 2">
            <a:extLst>
              <a:ext uri="{FF2B5EF4-FFF2-40B4-BE49-F238E27FC236}">
                <a16:creationId xmlns:a16="http://schemas.microsoft.com/office/drawing/2014/main" id="{274B4A79-D582-C7FE-4E16-25FC9CFF18C7}"/>
              </a:ext>
            </a:extLst>
          </p:cNvPr>
          <p:cNvSpPr txBox="1">
            <a:spLocks/>
          </p:cNvSpPr>
          <p:nvPr/>
        </p:nvSpPr>
        <p:spPr>
          <a:xfrm>
            <a:off x="306000" y="673200"/>
            <a:ext cx="5648400" cy="360000"/>
          </a:xfrm>
          <a:prstGeom prst="rect">
            <a:avLst/>
          </a:prstGeom>
        </p:spPr>
        <p:txBody>
          <a:bodyPr vert="horz" lIns="0" tIns="0" rIns="0" bIns="0" rtlCol="0" anchor="ctr">
            <a:normAutofit/>
          </a:bodyPr>
          <a:lstStyle>
            <a:lvl1pPr marL="271463" indent="-271463" algn="l" defTabSz="914400" rtl="0" eaLnBrk="1" latinLnBrk="0" hangingPunct="1">
              <a:lnSpc>
                <a:spcPct val="105000"/>
              </a:lnSpc>
              <a:spcBef>
                <a:spcPts val="600"/>
              </a:spcBef>
              <a:spcAft>
                <a:spcPts val="600"/>
              </a:spcAft>
              <a:buClr>
                <a:schemeClr val="tx2"/>
              </a:buClr>
              <a:buFont typeface="+mj-lt"/>
              <a:buAutoNum type="arabicPeriod"/>
              <a:defRPr sz="1800" kern="1200">
                <a:solidFill>
                  <a:schemeClr val="tx1"/>
                </a:solidFill>
                <a:latin typeface="+mn-lt"/>
                <a:ea typeface="+mn-ea"/>
                <a:cs typeface="+mn-cs"/>
              </a:defRPr>
            </a:lvl1pPr>
            <a:lvl2pPr marL="625475" indent="-269875" algn="l" defTabSz="914400" rtl="0" eaLnBrk="1" latinLnBrk="0" hangingPunct="1">
              <a:lnSpc>
                <a:spcPct val="105000"/>
              </a:lnSpc>
              <a:spcBef>
                <a:spcPts val="0"/>
              </a:spcBef>
              <a:spcAft>
                <a:spcPts val="600"/>
              </a:spcAft>
              <a:buClr>
                <a:schemeClr val="tx2"/>
              </a:buClr>
              <a:buSzPct val="85000"/>
              <a:buFont typeface="+mj-lt"/>
              <a:buAutoNum type="arabicPeriod"/>
              <a:defRPr sz="1400" kern="1200">
                <a:solidFill>
                  <a:schemeClr val="tx1"/>
                </a:solidFill>
                <a:latin typeface="+mn-lt"/>
                <a:ea typeface="+mn-ea"/>
                <a:cs typeface="+mn-cs"/>
              </a:defRPr>
            </a:lvl2pPr>
            <a:lvl3pPr marL="808038" indent="-188913" algn="l" defTabSz="914400" rtl="0" eaLnBrk="1" latinLnBrk="0" hangingPunct="1">
              <a:lnSpc>
                <a:spcPct val="105000"/>
              </a:lnSpc>
              <a:spcBef>
                <a:spcPts val="0"/>
              </a:spcBef>
              <a:spcAft>
                <a:spcPts val="600"/>
              </a:spcAft>
              <a:buClr>
                <a:schemeClr val="tx2"/>
              </a:buClr>
              <a:buSzPct val="70000"/>
              <a:buFont typeface="+mj-lt"/>
              <a:buAutoNum type="arabicPeriod"/>
              <a:defRPr sz="1400" kern="1200">
                <a:solidFill>
                  <a:schemeClr val="tx1"/>
                </a:solidFill>
                <a:latin typeface="+mn-lt"/>
                <a:ea typeface="+mn-ea"/>
                <a:cs typeface="+mn-cs"/>
              </a:defRPr>
            </a:lvl3pPr>
            <a:lvl4pPr marL="1165225" indent="-276225" algn="l" defTabSz="914400" rtl="0" eaLnBrk="1" latinLnBrk="0" hangingPunct="1">
              <a:lnSpc>
                <a:spcPct val="105000"/>
              </a:lnSpc>
              <a:spcBef>
                <a:spcPts val="0"/>
              </a:spcBef>
              <a:spcAft>
                <a:spcPts val="600"/>
              </a:spcAft>
              <a:buClr>
                <a:schemeClr val="tx2"/>
              </a:buClr>
              <a:buSzPct val="70000"/>
              <a:buFont typeface="+mj-lt"/>
              <a:buAutoNum type="arabicPeriod"/>
              <a:defRPr sz="1400" kern="1200">
                <a:solidFill>
                  <a:schemeClr val="tx1"/>
                </a:solidFill>
                <a:latin typeface="+mn-lt"/>
                <a:ea typeface="+mn-ea"/>
                <a:cs typeface="+mn-cs"/>
              </a:defRPr>
            </a:lvl4pPr>
            <a:lvl5pPr marL="717550" indent="-361950" algn="l" defTabSz="914400" rtl="0" eaLnBrk="1" latinLnBrk="0" hangingPunct="1">
              <a:lnSpc>
                <a:spcPct val="105000"/>
              </a:lnSpc>
              <a:spcBef>
                <a:spcPts val="0"/>
              </a:spcBef>
              <a:spcAft>
                <a:spcPts val="600"/>
              </a:spcAft>
              <a:buClr>
                <a:schemeClr val="tx2"/>
              </a:buClr>
              <a:buSzPct val="70000"/>
              <a:buFont typeface="+mj-lt"/>
              <a:buAutoNum type="arabicPeriod"/>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400" b="1" kern="1200">
                <a:latin typeface="+mn-lt"/>
                <a:ea typeface="+mn-ea"/>
                <a:cs typeface="+mn-cs"/>
              </a:rPr>
              <a:t>Polling Questions</a:t>
            </a:r>
          </a:p>
        </p:txBody>
      </p:sp>
      <p:pic>
        <p:nvPicPr>
          <p:cNvPr id="9" name="Picture Placeholder 8" descr="Yellow and blue symbols">
            <a:extLst>
              <a:ext uri="{FF2B5EF4-FFF2-40B4-BE49-F238E27FC236}">
                <a16:creationId xmlns:a16="http://schemas.microsoft.com/office/drawing/2014/main" id="{2DC3FF41-50AE-CD4F-EDC5-353C0D9AB83A}"/>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3945" r="3945"/>
          <a:stretch/>
        </p:blipFill>
        <p:spPr>
          <a:xfrm>
            <a:off x="306054" y="1258889"/>
            <a:ext cx="5648292" cy="4691062"/>
          </a:xfrm>
          <a:noFill/>
        </p:spPr>
      </p:pic>
      <p:sp>
        <p:nvSpPr>
          <p:cNvPr id="6" name="Text Placeholder 5">
            <a:extLst>
              <a:ext uri="{FF2B5EF4-FFF2-40B4-BE49-F238E27FC236}">
                <a16:creationId xmlns:a16="http://schemas.microsoft.com/office/drawing/2014/main" id="{4C0F3E6F-44D6-F25B-472E-DA81D48516E1}"/>
              </a:ext>
            </a:extLst>
          </p:cNvPr>
          <p:cNvSpPr>
            <a:spLocks noGrp="1"/>
          </p:cNvSpPr>
          <p:nvPr>
            <p:ph type="body" sz="quarter" idx="15"/>
          </p:nvPr>
        </p:nvSpPr>
        <p:spPr>
          <a:xfrm>
            <a:off x="6243563" y="1258888"/>
            <a:ext cx="5648400" cy="4691062"/>
          </a:xfrm>
        </p:spPr>
        <p:txBody>
          <a:bodyPr vert="horz" lIns="0" tIns="0" rIns="0" bIns="0" rtlCol="0">
            <a:normAutofit/>
          </a:bodyPr>
          <a:lstStyle/>
          <a:p>
            <a:r>
              <a:rPr lang="en-US" b="1" i="1" kern="1200">
                <a:solidFill>
                  <a:schemeClr val="accent3"/>
                </a:solidFill>
                <a:latin typeface="+mn-lt"/>
                <a:ea typeface="+mn-ea"/>
                <a:cs typeface="+mn-cs"/>
              </a:rPr>
              <a:t>Which conferences would you be interested in attending?</a:t>
            </a:r>
          </a:p>
          <a:p>
            <a:pPr marL="457200" indent="-457200">
              <a:buFont typeface="+mj-lt"/>
              <a:buAutoNum type="alphaLcParenR"/>
            </a:pPr>
            <a:r>
              <a:rPr lang="en-US" b="0"/>
              <a:t>Regulatory Compliance Conference</a:t>
            </a:r>
          </a:p>
          <a:p>
            <a:pPr marL="457200" indent="-457200">
              <a:buFont typeface="+mj-lt"/>
              <a:buAutoNum type="alphaLcParenR"/>
            </a:pPr>
            <a:r>
              <a:rPr lang="en-US" b="0" kern="1200">
                <a:latin typeface="+mn-lt"/>
                <a:ea typeface="+mn-ea"/>
                <a:cs typeface="+mn-cs"/>
              </a:rPr>
              <a:t>AML/CFT (BSA) and Fraud Compliance Conference</a:t>
            </a:r>
          </a:p>
          <a:p>
            <a:pPr marL="457200" indent="-457200">
              <a:buFont typeface="+mj-lt"/>
              <a:buAutoNum type="alphaLcParenR"/>
            </a:pPr>
            <a:r>
              <a:rPr lang="en-US" b="0"/>
              <a:t>All of the above</a:t>
            </a:r>
          </a:p>
          <a:p>
            <a:pPr marL="457200" indent="-457200">
              <a:buFont typeface="+mj-lt"/>
              <a:buAutoNum type="alphaLcParenR"/>
            </a:pPr>
            <a:r>
              <a:rPr lang="en-US" b="0"/>
              <a:t>None of the above</a:t>
            </a:r>
            <a:endParaRPr lang="en-US" b="0" kern="1200">
              <a:latin typeface="+mn-lt"/>
              <a:ea typeface="+mn-ea"/>
              <a:cs typeface="+mn-cs"/>
            </a:endParaRPr>
          </a:p>
        </p:txBody>
      </p:sp>
      <p:sp>
        <p:nvSpPr>
          <p:cNvPr id="3" name="Footer Placeholder 2">
            <a:extLst>
              <a:ext uri="{FF2B5EF4-FFF2-40B4-BE49-F238E27FC236}">
                <a16:creationId xmlns:a16="http://schemas.microsoft.com/office/drawing/2014/main" id="{7E1EC603-D4CA-1F60-3F0B-620CF04BF69B}"/>
              </a:ext>
            </a:extLst>
          </p:cNvPr>
          <p:cNvSpPr>
            <a:spLocks noGrp="1"/>
          </p:cNvSpPr>
          <p:nvPr>
            <p:ph type="ftr" sz="quarter" idx="3"/>
          </p:nvPr>
        </p:nvSpPr>
        <p:spPr>
          <a:xfrm>
            <a:off x="1200037" y="6417000"/>
            <a:ext cx="4895964" cy="270000"/>
          </a:xfrm>
        </p:spPr>
        <p:txBody>
          <a:bodyPr vert="horz" lIns="0" tIns="45720" rIns="0" bIns="45720" rtlCol="0" anchor="ctr">
            <a:normAutofit/>
          </a:bodyPr>
          <a:lstStyle/>
          <a:p>
            <a:pPr>
              <a:spcAft>
                <a:spcPts val="600"/>
              </a:spcAft>
            </a:pPr>
            <a:r>
              <a:rPr lang="en-US"/>
              <a:t>ProBank Education Services</a:t>
            </a:r>
          </a:p>
        </p:txBody>
      </p:sp>
      <p:sp>
        <p:nvSpPr>
          <p:cNvPr id="4" name="Slide Number Placeholder 3">
            <a:extLst>
              <a:ext uri="{FF2B5EF4-FFF2-40B4-BE49-F238E27FC236}">
                <a16:creationId xmlns:a16="http://schemas.microsoft.com/office/drawing/2014/main" id="{CE9304AB-F16C-4713-6781-2E9D8396E473}"/>
              </a:ext>
            </a:extLst>
          </p:cNvPr>
          <p:cNvSpPr>
            <a:spLocks noGrp="1"/>
          </p:cNvSpPr>
          <p:nvPr>
            <p:ph type="sldNum" sz="quarter" idx="4"/>
          </p:nvPr>
        </p:nvSpPr>
        <p:spPr>
          <a:xfrm>
            <a:off x="300037" y="6417000"/>
            <a:ext cx="900000" cy="270000"/>
          </a:xfrm>
        </p:spPr>
        <p:txBody>
          <a:bodyPr vert="horz" lIns="0" tIns="45720" rIns="0" bIns="45720" rtlCol="0" anchor="ctr">
            <a:normAutofit/>
          </a:bodyPr>
          <a:lstStyle/>
          <a:p>
            <a:pPr>
              <a:spcAft>
                <a:spcPts val="600"/>
              </a:spcAft>
            </a:pPr>
            <a:fld id="{721C06D9-4617-44B0-8711-1EF1C439A609}" type="slidenum">
              <a:rPr lang="en-US" smtClean="0"/>
              <a:pPr>
                <a:spcAft>
                  <a:spcPts val="600"/>
                </a:spcAft>
              </a:pPr>
              <a:t>22</a:t>
            </a:fld>
            <a:endParaRPr lang="en-US"/>
          </a:p>
        </p:txBody>
      </p:sp>
    </p:spTree>
    <p:extLst>
      <p:ext uri="{BB962C8B-B14F-4D97-AF65-F5344CB8AC3E}">
        <p14:creationId xmlns:p14="http://schemas.microsoft.com/office/powerpoint/2010/main" val="134388235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3DA29-56D0-9020-58BD-F32BA94AD7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51CBE1-B2DA-3338-7866-F990CF7E025D}"/>
              </a:ext>
            </a:extLst>
          </p:cNvPr>
          <p:cNvSpPr>
            <a:spLocks noGrp="1"/>
          </p:cNvSpPr>
          <p:nvPr>
            <p:ph type="title"/>
          </p:nvPr>
        </p:nvSpPr>
        <p:spPr/>
        <p:txBody>
          <a:bodyPr anchor="ctr">
            <a:normAutofit/>
          </a:bodyPr>
          <a:lstStyle/>
          <a:p>
            <a:r>
              <a:rPr lang="en-US"/>
              <a:t>Compliance Conversations</a:t>
            </a:r>
          </a:p>
        </p:txBody>
      </p:sp>
      <p:sp>
        <p:nvSpPr>
          <p:cNvPr id="3" name="Text Placeholder 2">
            <a:extLst>
              <a:ext uri="{FF2B5EF4-FFF2-40B4-BE49-F238E27FC236}">
                <a16:creationId xmlns:a16="http://schemas.microsoft.com/office/drawing/2014/main" id="{6B5E07CC-224A-358D-E8AD-7A4F314B60C5}"/>
              </a:ext>
            </a:extLst>
          </p:cNvPr>
          <p:cNvSpPr>
            <a:spLocks noGrp="1"/>
          </p:cNvSpPr>
          <p:nvPr>
            <p:ph type="body" sz="quarter" idx="13"/>
          </p:nvPr>
        </p:nvSpPr>
        <p:spPr/>
        <p:txBody>
          <a:bodyPr anchor="ctr">
            <a:normAutofit/>
          </a:bodyPr>
          <a:lstStyle/>
          <a:p>
            <a:r>
              <a:rPr lang="en-US"/>
              <a:t>ProBank Education Services</a:t>
            </a:r>
          </a:p>
        </p:txBody>
      </p:sp>
      <p:sp>
        <p:nvSpPr>
          <p:cNvPr id="4" name="Text Placeholder 3">
            <a:extLst>
              <a:ext uri="{FF2B5EF4-FFF2-40B4-BE49-F238E27FC236}">
                <a16:creationId xmlns:a16="http://schemas.microsoft.com/office/drawing/2014/main" id="{0B274763-23EC-8CEC-BADB-898DA94E366A}"/>
              </a:ext>
            </a:extLst>
          </p:cNvPr>
          <p:cNvSpPr>
            <a:spLocks noGrp="1"/>
          </p:cNvSpPr>
          <p:nvPr>
            <p:ph type="body" sz="quarter" idx="14"/>
          </p:nvPr>
        </p:nvSpPr>
        <p:spPr/>
        <p:txBody>
          <a:bodyPr>
            <a:normAutofit/>
          </a:bodyPr>
          <a:lstStyle/>
          <a:p>
            <a:r>
              <a:rPr lang="en-US"/>
              <a:t>BSA/AML and Financial Crime Trends</a:t>
            </a:r>
          </a:p>
        </p:txBody>
      </p:sp>
      <p:graphicFrame>
        <p:nvGraphicFramePr>
          <p:cNvPr id="10" name="Content Placeholder 7">
            <a:extLst>
              <a:ext uri="{FF2B5EF4-FFF2-40B4-BE49-F238E27FC236}">
                <a16:creationId xmlns:a16="http://schemas.microsoft.com/office/drawing/2014/main" id="{1CABE6CA-C70B-8BE6-2572-B695B66EFCED}"/>
              </a:ext>
            </a:extLst>
          </p:cNvPr>
          <p:cNvGraphicFramePr>
            <a:graphicFrameLocks noGrp="1"/>
          </p:cNvGraphicFramePr>
          <p:nvPr>
            <p:ph sz="quarter" idx="15"/>
            <p:extLst>
              <p:ext uri="{D42A27DB-BD31-4B8C-83A1-F6EECF244321}">
                <p14:modId xmlns:p14="http://schemas.microsoft.com/office/powerpoint/2010/main" val="1995185373"/>
              </p:ext>
            </p:extLst>
          </p:nvPr>
        </p:nvGraphicFramePr>
        <p:xfrm>
          <a:off x="306388" y="1692275"/>
          <a:ext cx="11580812" cy="3970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ooter Placeholder 5">
            <a:extLst>
              <a:ext uri="{FF2B5EF4-FFF2-40B4-BE49-F238E27FC236}">
                <a16:creationId xmlns:a16="http://schemas.microsoft.com/office/drawing/2014/main" id="{D6351C77-08E0-F005-B0DB-25A30554936B}"/>
              </a:ext>
            </a:extLst>
          </p:cNvPr>
          <p:cNvSpPr>
            <a:spLocks noGrp="1"/>
          </p:cNvSpPr>
          <p:nvPr>
            <p:ph type="ftr" sz="quarter" idx="3"/>
          </p:nvPr>
        </p:nvSpPr>
        <p:spPr/>
        <p:txBody>
          <a:bodyPr anchor="ctr">
            <a:normAutofit/>
          </a:bodyPr>
          <a:lstStyle/>
          <a:p>
            <a:pPr>
              <a:spcAft>
                <a:spcPts val="600"/>
              </a:spcAft>
            </a:pPr>
            <a:r>
              <a:rPr lang="en-US"/>
              <a:t>ProBank Education Services</a:t>
            </a:r>
          </a:p>
        </p:txBody>
      </p:sp>
      <p:sp>
        <p:nvSpPr>
          <p:cNvPr id="7" name="Slide Number Placeholder 6">
            <a:extLst>
              <a:ext uri="{FF2B5EF4-FFF2-40B4-BE49-F238E27FC236}">
                <a16:creationId xmlns:a16="http://schemas.microsoft.com/office/drawing/2014/main" id="{28058496-2574-9A20-6CE8-9CC2372EFF96}"/>
              </a:ext>
            </a:extLst>
          </p:cNvPr>
          <p:cNvSpPr>
            <a:spLocks noGrp="1"/>
          </p:cNvSpPr>
          <p:nvPr>
            <p:ph type="sldNum" sz="quarter" idx="4"/>
          </p:nvPr>
        </p:nvSpPr>
        <p:spPr/>
        <p:txBody>
          <a:bodyPr anchor="ctr">
            <a:normAutofit/>
          </a:bodyPr>
          <a:lstStyle/>
          <a:p>
            <a:pPr>
              <a:spcAft>
                <a:spcPts val="600"/>
              </a:spcAft>
            </a:pPr>
            <a:fld id="{721C06D9-4617-44B0-8711-1EF1C439A609}" type="slidenum">
              <a:rPr lang="en-US" noProof="0" smtClean="0"/>
              <a:pPr>
                <a:spcAft>
                  <a:spcPts val="600"/>
                </a:spcAft>
              </a:pPr>
              <a:t>23</a:t>
            </a:fld>
            <a:endParaRPr lang="en-US" noProof="0"/>
          </a:p>
        </p:txBody>
      </p:sp>
    </p:spTree>
    <p:extLst>
      <p:ext uri="{BB962C8B-B14F-4D97-AF65-F5344CB8AC3E}">
        <p14:creationId xmlns:p14="http://schemas.microsoft.com/office/powerpoint/2010/main" val="150048944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6171C-E9E2-B77A-693D-934829E5A9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6FA0A8-D69D-F13A-5695-719CEA0BA0E0}"/>
              </a:ext>
            </a:extLst>
          </p:cNvPr>
          <p:cNvSpPr>
            <a:spLocks noGrp="1"/>
          </p:cNvSpPr>
          <p:nvPr>
            <p:ph type="title"/>
          </p:nvPr>
        </p:nvSpPr>
        <p:spPr>
          <a:xfrm>
            <a:off x="1057274" y="306000"/>
            <a:ext cx="10829925" cy="949712"/>
          </a:xfrm>
        </p:spPr>
        <p:txBody>
          <a:bodyPr>
            <a:noAutofit/>
          </a:bodyPr>
          <a:lstStyle/>
          <a:p>
            <a:r>
              <a:rPr lang="en-US" altLang="en-US" sz="2800"/>
              <a:t>2025 SAR Activity Distribution </a:t>
            </a:r>
            <a:br>
              <a:rPr lang="en-US" altLang="en-US" sz="2800"/>
            </a:br>
            <a:r>
              <a:rPr lang="en-US" altLang="en-US" sz="2800"/>
              <a:t>2,193,294 // 4,105,504  (+ 7.66 % // +</a:t>
            </a:r>
            <a:r>
              <a:rPr lang="en-US" altLang="en-US" sz="2800">
                <a:solidFill>
                  <a:srgbClr val="FF0000"/>
                </a:solidFill>
              </a:rPr>
              <a:t> </a:t>
            </a:r>
            <a:r>
              <a:rPr lang="en-US" altLang="en-US" sz="2800"/>
              <a:t>7.99%) </a:t>
            </a:r>
            <a:endParaRPr lang="en-US" sz="2800"/>
          </a:p>
        </p:txBody>
      </p:sp>
      <p:graphicFrame>
        <p:nvGraphicFramePr>
          <p:cNvPr id="10" name="Content Placeholder 9">
            <a:extLst>
              <a:ext uri="{FF2B5EF4-FFF2-40B4-BE49-F238E27FC236}">
                <a16:creationId xmlns:a16="http://schemas.microsoft.com/office/drawing/2014/main" id="{EF12E6C6-8170-F18F-CBC6-2D8E40D529B5}"/>
              </a:ext>
            </a:extLst>
          </p:cNvPr>
          <p:cNvGraphicFramePr>
            <a:graphicFrameLocks noGrp="1"/>
          </p:cNvGraphicFramePr>
          <p:nvPr>
            <p:ph idx="1"/>
            <p:extLst>
              <p:ext uri="{D42A27DB-BD31-4B8C-83A1-F6EECF244321}">
                <p14:modId xmlns:p14="http://schemas.microsoft.com/office/powerpoint/2010/main" val="2293065242"/>
              </p:ext>
            </p:extLst>
          </p:nvPr>
        </p:nvGraphicFramePr>
        <p:xfrm>
          <a:off x="1150257" y="1508760"/>
          <a:ext cx="9891485" cy="3840480"/>
        </p:xfrm>
        <a:graphic>
          <a:graphicData uri="http://schemas.openxmlformats.org/drawingml/2006/table">
            <a:tbl>
              <a:tblPr/>
              <a:tblGrid>
                <a:gridCol w="619360">
                  <a:extLst>
                    <a:ext uri="{9D8B030D-6E8A-4147-A177-3AD203B41FA5}">
                      <a16:colId xmlns:a16="http://schemas.microsoft.com/office/drawing/2014/main" val="2324449521"/>
                    </a:ext>
                  </a:extLst>
                </a:gridCol>
                <a:gridCol w="7315200">
                  <a:extLst>
                    <a:ext uri="{9D8B030D-6E8A-4147-A177-3AD203B41FA5}">
                      <a16:colId xmlns:a16="http://schemas.microsoft.com/office/drawing/2014/main" val="1248389554"/>
                    </a:ext>
                  </a:extLst>
                </a:gridCol>
                <a:gridCol w="1110571">
                  <a:extLst>
                    <a:ext uri="{9D8B030D-6E8A-4147-A177-3AD203B41FA5}">
                      <a16:colId xmlns:a16="http://schemas.microsoft.com/office/drawing/2014/main" val="1399013857"/>
                    </a:ext>
                  </a:extLst>
                </a:gridCol>
                <a:gridCol w="846354">
                  <a:extLst>
                    <a:ext uri="{9D8B030D-6E8A-4147-A177-3AD203B41FA5}">
                      <a16:colId xmlns:a16="http://schemas.microsoft.com/office/drawing/2014/main" val="3260060454"/>
                    </a:ext>
                  </a:extLst>
                </a:gridCol>
              </a:tblGrid>
              <a:tr h="320040">
                <a:tc>
                  <a:txBody>
                    <a:bodyPr/>
                    <a:lstStyle/>
                    <a:p>
                      <a:pPr algn="ctr" fontAlgn="b">
                        <a:buNone/>
                      </a:pPr>
                      <a:r>
                        <a:rPr lang="en-US" sz="1600" b="0" i="0" u="none" strike="noStrike">
                          <a:solidFill>
                            <a:srgbClr val="000000"/>
                          </a:solidFill>
                          <a:effectLst/>
                          <a:latin typeface="Aptos Narrow" panose="020B0004020202020204" pitchFamily="34" charset="0"/>
                        </a:rPr>
                        <a:t>1</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Suspicion Concerning the Source of Funds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579,229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9.08%</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800659970"/>
                  </a:ext>
                </a:extLst>
              </a:tr>
              <a:tr h="320040">
                <a:tc>
                  <a:txBody>
                    <a:bodyPr/>
                    <a:lstStyle/>
                    <a:p>
                      <a:pPr algn="ctr" fontAlgn="b">
                        <a:buNone/>
                      </a:pPr>
                      <a:r>
                        <a:rPr lang="en-US" sz="1600" b="0" i="0" u="none" strike="noStrike">
                          <a:solidFill>
                            <a:srgbClr val="000000"/>
                          </a:solidFill>
                          <a:effectLst/>
                          <a:latin typeface="Aptos Narrow" panose="020B0004020202020204" pitchFamily="34" charset="0"/>
                        </a:rPr>
                        <a:t>2</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Transaction with No Apparent Economic, Business, or Lawful Purpose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576,401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9.04%</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080725740"/>
                  </a:ext>
                </a:extLst>
              </a:tr>
              <a:tr h="320040">
                <a:tc>
                  <a:txBody>
                    <a:bodyPr/>
                    <a:lstStyle/>
                    <a:p>
                      <a:pPr algn="ctr" fontAlgn="b">
                        <a:buNone/>
                      </a:pPr>
                      <a:r>
                        <a:rPr lang="en-US" sz="1600" b="0" i="0" u="none" strike="noStrike">
                          <a:solidFill>
                            <a:srgbClr val="000000"/>
                          </a:solidFill>
                          <a:effectLst/>
                          <a:latin typeface="Aptos Narrow" panose="020B0004020202020204" pitchFamily="34" charset="0"/>
                        </a:rPr>
                        <a:t>3</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Transaction(s) Below CTR Threshold</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FF4EC"/>
                    </a:solidFill>
                  </a:tcPr>
                </a:tc>
                <a:tc>
                  <a:txBody>
                    <a:bodyPr/>
                    <a:lstStyle/>
                    <a:p>
                      <a:pPr algn="r" fontAlgn="b">
                        <a:buNone/>
                      </a:pPr>
                      <a:r>
                        <a:rPr lang="en-US" sz="1600" b="0" i="0" u="none" strike="noStrike">
                          <a:solidFill>
                            <a:srgbClr val="000000"/>
                          </a:solidFill>
                          <a:effectLst/>
                          <a:latin typeface="Aptos Narrow" panose="020B0004020202020204" pitchFamily="34" charset="0"/>
                        </a:rPr>
                        <a:t>551,420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8.65%</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271768890"/>
                  </a:ext>
                </a:extLst>
              </a:tr>
              <a:tr h="320040">
                <a:tc>
                  <a:txBody>
                    <a:bodyPr/>
                    <a:lstStyle/>
                    <a:p>
                      <a:pPr algn="ctr" fontAlgn="b">
                        <a:buNone/>
                      </a:pPr>
                      <a:r>
                        <a:rPr lang="en-US" sz="1600" b="0" i="0" u="none" strike="noStrike">
                          <a:solidFill>
                            <a:srgbClr val="000000"/>
                          </a:solidFill>
                          <a:effectLst/>
                          <a:latin typeface="Aptos Narrow" panose="020B0004020202020204" pitchFamily="34" charset="0"/>
                        </a:rPr>
                        <a:t>4</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Suspicious EFT/Wire Transfers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FF4EC"/>
                    </a:solidFill>
                  </a:tcPr>
                </a:tc>
                <a:tc>
                  <a:txBody>
                    <a:bodyPr/>
                    <a:lstStyle/>
                    <a:p>
                      <a:pPr algn="r" fontAlgn="b">
                        <a:buNone/>
                      </a:pPr>
                      <a:r>
                        <a:rPr lang="en-US" sz="1600" b="0" i="0" u="none" strike="noStrike">
                          <a:solidFill>
                            <a:srgbClr val="000000"/>
                          </a:solidFill>
                          <a:effectLst/>
                          <a:latin typeface="Aptos Narrow" panose="020B0004020202020204" pitchFamily="34" charset="0"/>
                        </a:rPr>
                        <a:t>519,416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8.15%</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605067579"/>
                  </a:ext>
                </a:extLst>
              </a:tr>
              <a:tr h="320040">
                <a:tc>
                  <a:txBody>
                    <a:bodyPr/>
                    <a:lstStyle/>
                    <a:p>
                      <a:pPr algn="ctr" fontAlgn="b">
                        <a:buNone/>
                      </a:pPr>
                      <a:r>
                        <a:rPr lang="en-US" sz="1600" b="0" i="0" u="none" strike="noStrike">
                          <a:solidFill>
                            <a:srgbClr val="000000"/>
                          </a:solidFill>
                          <a:effectLst/>
                          <a:latin typeface="Aptos Narrow" panose="020B0004020202020204" pitchFamily="34" charset="0"/>
                        </a:rPr>
                        <a:t>5</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dirty="0">
                          <a:solidFill>
                            <a:srgbClr val="000000"/>
                          </a:solidFill>
                          <a:effectLst/>
                          <a:latin typeface="Aptos Narrow" panose="020B0004020202020204" pitchFamily="34" charset="0"/>
                        </a:rPr>
                        <a:t>Check</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FF4EC"/>
                    </a:solidFill>
                  </a:tcPr>
                </a:tc>
                <a:tc>
                  <a:txBody>
                    <a:bodyPr/>
                    <a:lstStyle/>
                    <a:p>
                      <a:pPr algn="r" fontAlgn="b">
                        <a:buNone/>
                      </a:pPr>
                      <a:r>
                        <a:rPr lang="en-US" sz="1600" b="0" i="0" u="none" strike="noStrike">
                          <a:solidFill>
                            <a:srgbClr val="000000"/>
                          </a:solidFill>
                          <a:effectLst/>
                          <a:latin typeface="Aptos Narrow" panose="020B0004020202020204" pitchFamily="34" charset="0"/>
                        </a:rPr>
                        <a:t>475,878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7.46%</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699021903"/>
                  </a:ext>
                </a:extLst>
              </a:tr>
              <a:tr h="320040">
                <a:tc>
                  <a:txBody>
                    <a:bodyPr/>
                    <a:lstStyle/>
                    <a:p>
                      <a:pPr algn="ctr" fontAlgn="b">
                        <a:buNone/>
                      </a:pPr>
                      <a:r>
                        <a:rPr lang="en-US" sz="1600" b="0" i="0" u="none" strike="noStrike">
                          <a:solidFill>
                            <a:srgbClr val="000000"/>
                          </a:solidFill>
                          <a:effectLst/>
                          <a:latin typeface="Aptos Narrow" panose="020B0004020202020204" pitchFamily="34" charset="0"/>
                        </a:rPr>
                        <a:t>6</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dirty="0">
                          <a:solidFill>
                            <a:srgbClr val="000000"/>
                          </a:solidFill>
                          <a:effectLst/>
                          <a:latin typeface="Aptos Narrow" panose="020B0004020202020204" pitchFamily="34" charset="0"/>
                        </a:rPr>
                        <a:t>Transaction Out of Pattern for Customer(s)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FF4EC"/>
                    </a:solidFill>
                  </a:tcPr>
                </a:tc>
                <a:tc>
                  <a:txBody>
                    <a:bodyPr/>
                    <a:lstStyle/>
                    <a:p>
                      <a:pPr algn="r" fontAlgn="b">
                        <a:buNone/>
                      </a:pPr>
                      <a:r>
                        <a:rPr lang="en-US" sz="1600" b="0" i="0" u="none" strike="noStrike">
                          <a:solidFill>
                            <a:srgbClr val="000000"/>
                          </a:solidFill>
                          <a:effectLst/>
                          <a:latin typeface="Aptos Narrow" panose="020B0004020202020204" pitchFamily="34" charset="0"/>
                        </a:rPr>
                        <a:t>379,350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5.95%</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278426483"/>
                  </a:ext>
                </a:extLst>
              </a:tr>
              <a:tr h="320040">
                <a:tc>
                  <a:txBody>
                    <a:bodyPr/>
                    <a:lstStyle/>
                    <a:p>
                      <a:pPr algn="ctr" fontAlgn="b">
                        <a:buNone/>
                      </a:pPr>
                      <a:r>
                        <a:rPr lang="en-US" sz="1600" b="0" i="0" u="none" strike="noStrike">
                          <a:solidFill>
                            <a:srgbClr val="000000"/>
                          </a:solidFill>
                          <a:effectLst/>
                          <a:latin typeface="Aptos Narrow" panose="020B0004020202020204" pitchFamily="34" charset="0"/>
                        </a:rPr>
                        <a:t>7</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dirty="0">
                          <a:solidFill>
                            <a:srgbClr val="000000"/>
                          </a:solidFill>
                          <a:effectLst/>
                          <a:latin typeface="Aptos Narrow" panose="020B0004020202020204" pitchFamily="34" charset="0"/>
                        </a:rPr>
                        <a:t>Suspicious Use of Multiple Transaction Locations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377,914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5.93%</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769133262"/>
                  </a:ext>
                </a:extLst>
              </a:tr>
              <a:tr h="320040">
                <a:tc>
                  <a:txBody>
                    <a:bodyPr/>
                    <a:lstStyle/>
                    <a:p>
                      <a:pPr algn="ctr" fontAlgn="b">
                        <a:buNone/>
                      </a:pPr>
                      <a:r>
                        <a:rPr lang="en-US" sz="1600" b="0" i="0" u="none" strike="noStrike">
                          <a:solidFill>
                            <a:srgbClr val="000000"/>
                          </a:solidFill>
                          <a:effectLst/>
                          <a:latin typeface="Aptos Narrow" panose="020B0004020202020204" pitchFamily="34" charset="0"/>
                        </a:rPr>
                        <a:t>8</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Credit/Debit Card</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316,786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4.97%</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945182045"/>
                  </a:ext>
                </a:extLst>
              </a:tr>
              <a:tr h="320040">
                <a:tc>
                  <a:txBody>
                    <a:bodyPr/>
                    <a:lstStyle/>
                    <a:p>
                      <a:pPr algn="ctr" fontAlgn="b">
                        <a:buNone/>
                      </a:pPr>
                      <a:r>
                        <a:rPr lang="en-US" sz="1600" b="0" i="0" u="none" strike="noStrike">
                          <a:solidFill>
                            <a:srgbClr val="000000"/>
                          </a:solidFill>
                          <a:effectLst/>
                          <a:latin typeface="Aptos Narrow" panose="020B0004020202020204" pitchFamily="34" charset="0"/>
                        </a:rPr>
                        <a:t>9</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Other Fraud (Type)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255,279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4.00%</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88048625"/>
                  </a:ext>
                </a:extLst>
              </a:tr>
              <a:tr h="320040">
                <a:tc>
                  <a:txBody>
                    <a:bodyPr/>
                    <a:lstStyle/>
                    <a:p>
                      <a:pPr algn="ctr" fontAlgn="b">
                        <a:buNone/>
                      </a:pPr>
                      <a:r>
                        <a:rPr lang="en-US" sz="1600" b="0" i="0" u="none" strike="noStrike">
                          <a:solidFill>
                            <a:srgbClr val="000000"/>
                          </a:solidFill>
                          <a:effectLst/>
                          <a:latin typeface="Aptos Narrow" panose="020B0004020202020204" pitchFamily="34" charset="0"/>
                        </a:rPr>
                        <a:t>10</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ACH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221,854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3.48%</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525676832"/>
                  </a:ext>
                </a:extLst>
              </a:tr>
              <a:tr h="320040">
                <a:tc>
                  <a:txBody>
                    <a:bodyPr/>
                    <a:lstStyle/>
                    <a:p>
                      <a:pPr algn="ctr" fontAlgn="b">
                        <a:buNone/>
                      </a:pPr>
                      <a:r>
                        <a:rPr lang="en-US" sz="1600" b="0" i="0" u="none" strike="noStrike">
                          <a:solidFill>
                            <a:srgbClr val="000000"/>
                          </a:solidFill>
                          <a:effectLst/>
                          <a:latin typeface="Aptos Narrow" panose="020B0004020202020204" pitchFamily="34" charset="0"/>
                        </a:rPr>
                        <a:t>11</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Identity Theft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215,199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3.38%</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956366273"/>
                  </a:ext>
                </a:extLst>
              </a:tr>
              <a:tr h="320040">
                <a:tc>
                  <a:txBody>
                    <a:bodyPr/>
                    <a:lstStyle/>
                    <a:p>
                      <a:pPr algn="ctr" fontAlgn="b">
                        <a:buNone/>
                      </a:pPr>
                      <a:r>
                        <a:rPr lang="en-US" sz="1600" b="0" i="0" u="none" strike="noStrike">
                          <a:solidFill>
                            <a:srgbClr val="000000"/>
                          </a:solidFill>
                          <a:effectLst/>
                          <a:latin typeface="Aptos Narrow" panose="020B0004020202020204" pitchFamily="34" charset="0"/>
                        </a:rPr>
                        <a:t>12</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Suspicious Use of Multiple Accounts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207,312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dirty="0">
                          <a:solidFill>
                            <a:srgbClr val="000000"/>
                          </a:solidFill>
                          <a:effectLst/>
                          <a:latin typeface="Aptos Narrow" panose="020B0004020202020204" pitchFamily="34" charset="0"/>
                        </a:rPr>
                        <a:t>3.25%</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944144639"/>
                  </a:ext>
                </a:extLst>
              </a:tr>
            </a:tbl>
          </a:graphicData>
        </a:graphic>
      </p:graphicFrame>
      <p:sp>
        <p:nvSpPr>
          <p:cNvPr id="4" name="Slide Number Placeholder 2">
            <a:extLst>
              <a:ext uri="{FF2B5EF4-FFF2-40B4-BE49-F238E27FC236}">
                <a16:creationId xmlns:a16="http://schemas.microsoft.com/office/drawing/2014/main" id="{CDA4BD3D-A8A3-CCA9-70CF-9575F57D1C54}"/>
              </a:ext>
            </a:extLst>
          </p:cNvPr>
          <p:cNvSpPr txBox="1">
            <a:spLocks/>
          </p:cNvSpPr>
          <p:nvPr/>
        </p:nvSpPr>
        <p:spPr>
          <a:xfrm>
            <a:off x="8971280" y="6377304"/>
            <a:ext cx="2743200" cy="130811"/>
          </a:xfrm>
          <a:prstGeom prst="rect">
            <a:avLst/>
          </a:prstGeom>
        </p:spPr>
        <p:txBody>
          <a:bodyPr vert="horz" lIns="0" tIns="0" rIns="0" bIns="0" rtlCol="0" anchor="b" anchorCtr="0"/>
          <a:lstStyle>
            <a:defPPr>
              <a:defRPr lang="en-US"/>
            </a:defPPr>
            <a:lvl1pPr algn="r">
              <a:defRPr sz="1200">
                <a:solidFill>
                  <a:schemeClr val="tx1">
                    <a:tint val="75000"/>
                  </a:schemeClr>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12C38A-D241-7041-9EFC-6446870ABFAA}" type="slidenum">
              <a:rPr lang="en-US"/>
              <a:pPr/>
              <a:t>24</a:t>
            </a:fld>
            <a:endParaRPr lang="en-US"/>
          </a:p>
        </p:txBody>
      </p:sp>
    </p:spTree>
    <p:extLst>
      <p:ext uri="{BB962C8B-B14F-4D97-AF65-F5344CB8AC3E}">
        <p14:creationId xmlns:p14="http://schemas.microsoft.com/office/powerpoint/2010/main" val="3870291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52702-50D2-FC53-0686-04D029E54D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97C26E-668F-1EA6-3869-09C9F9B6D9CD}"/>
              </a:ext>
            </a:extLst>
          </p:cNvPr>
          <p:cNvSpPr>
            <a:spLocks noGrp="1"/>
          </p:cNvSpPr>
          <p:nvPr>
            <p:ph type="title"/>
          </p:nvPr>
        </p:nvSpPr>
        <p:spPr>
          <a:xfrm>
            <a:off x="1057274" y="306000"/>
            <a:ext cx="10829925" cy="949712"/>
          </a:xfrm>
        </p:spPr>
        <p:txBody>
          <a:bodyPr>
            <a:noAutofit/>
          </a:bodyPr>
          <a:lstStyle/>
          <a:p>
            <a:r>
              <a:rPr lang="en-US" altLang="en-US" sz="2800"/>
              <a:t>2025 SAR Activity Distribution</a:t>
            </a:r>
            <a:r>
              <a:rPr lang="en-US" altLang="en-US" sz="2000"/>
              <a:t> </a:t>
            </a:r>
            <a:br>
              <a:rPr lang="en-US" altLang="en-US" sz="2800"/>
            </a:br>
            <a:r>
              <a:rPr lang="en-US" altLang="en-US" sz="2800"/>
              <a:t>2,193,294 // 4,105,504  (+ 7.66 % // +</a:t>
            </a:r>
            <a:r>
              <a:rPr lang="en-US" altLang="en-US" sz="2800">
                <a:solidFill>
                  <a:srgbClr val="FF0000"/>
                </a:solidFill>
              </a:rPr>
              <a:t> </a:t>
            </a:r>
            <a:r>
              <a:rPr lang="en-US" altLang="en-US" sz="2800"/>
              <a:t>7.99%) </a:t>
            </a:r>
            <a:endParaRPr lang="en-US" sz="2800"/>
          </a:p>
        </p:txBody>
      </p:sp>
      <p:graphicFrame>
        <p:nvGraphicFramePr>
          <p:cNvPr id="10" name="Content Placeholder 9">
            <a:extLst>
              <a:ext uri="{FF2B5EF4-FFF2-40B4-BE49-F238E27FC236}">
                <a16:creationId xmlns:a16="http://schemas.microsoft.com/office/drawing/2014/main" id="{A4A2B093-E080-C468-9AA2-A12A94155E4D}"/>
              </a:ext>
            </a:extLst>
          </p:cNvPr>
          <p:cNvGraphicFramePr>
            <a:graphicFrameLocks noGrp="1"/>
          </p:cNvGraphicFramePr>
          <p:nvPr>
            <p:ph idx="1"/>
            <p:extLst>
              <p:ext uri="{D42A27DB-BD31-4B8C-83A1-F6EECF244321}">
                <p14:modId xmlns:p14="http://schemas.microsoft.com/office/powerpoint/2010/main" val="2823956621"/>
              </p:ext>
            </p:extLst>
          </p:nvPr>
        </p:nvGraphicFramePr>
        <p:xfrm>
          <a:off x="1150257" y="1508760"/>
          <a:ext cx="9891485" cy="3840480"/>
        </p:xfrm>
        <a:graphic>
          <a:graphicData uri="http://schemas.openxmlformats.org/drawingml/2006/table">
            <a:tbl>
              <a:tblPr/>
              <a:tblGrid>
                <a:gridCol w="619360">
                  <a:extLst>
                    <a:ext uri="{9D8B030D-6E8A-4147-A177-3AD203B41FA5}">
                      <a16:colId xmlns:a16="http://schemas.microsoft.com/office/drawing/2014/main" val="2324449521"/>
                    </a:ext>
                  </a:extLst>
                </a:gridCol>
                <a:gridCol w="7315200">
                  <a:extLst>
                    <a:ext uri="{9D8B030D-6E8A-4147-A177-3AD203B41FA5}">
                      <a16:colId xmlns:a16="http://schemas.microsoft.com/office/drawing/2014/main" val="1248389554"/>
                    </a:ext>
                  </a:extLst>
                </a:gridCol>
                <a:gridCol w="1110571">
                  <a:extLst>
                    <a:ext uri="{9D8B030D-6E8A-4147-A177-3AD203B41FA5}">
                      <a16:colId xmlns:a16="http://schemas.microsoft.com/office/drawing/2014/main" val="1399013857"/>
                    </a:ext>
                  </a:extLst>
                </a:gridCol>
                <a:gridCol w="846354">
                  <a:extLst>
                    <a:ext uri="{9D8B030D-6E8A-4147-A177-3AD203B41FA5}">
                      <a16:colId xmlns:a16="http://schemas.microsoft.com/office/drawing/2014/main" val="3260060454"/>
                    </a:ext>
                  </a:extLst>
                </a:gridCol>
              </a:tblGrid>
              <a:tr h="320040">
                <a:tc>
                  <a:txBody>
                    <a:bodyPr/>
                    <a:lstStyle/>
                    <a:p>
                      <a:pPr algn="ctr" fontAlgn="b">
                        <a:buNone/>
                      </a:pPr>
                      <a:r>
                        <a:rPr lang="en-US" sz="1600" b="0" i="0" u="none" strike="noStrike">
                          <a:solidFill>
                            <a:srgbClr val="000000"/>
                          </a:solidFill>
                          <a:effectLst/>
                          <a:latin typeface="Aptos Narrow" panose="020B0004020202020204" pitchFamily="34" charset="0"/>
                        </a:rPr>
                        <a:t>13</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Counterfeit Instrument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194,010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3.04%</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800659970"/>
                  </a:ext>
                </a:extLst>
              </a:tr>
              <a:tr h="320040">
                <a:tc>
                  <a:txBody>
                    <a:bodyPr/>
                    <a:lstStyle/>
                    <a:p>
                      <a:pPr algn="ctr" fontAlgn="b">
                        <a:buNone/>
                      </a:pPr>
                      <a:r>
                        <a:rPr lang="en-US" sz="1600" b="0" i="0" u="none" strike="noStrike">
                          <a:solidFill>
                            <a:srgbClr val="000000"/>
                          </a:solidFill>
                          <a:effectLst/>
                          <a:latin typeface="Aptos Narrow" panose="020B0004020202020204" pitchFamily="34" charset="0"/>
                        </a:rPr>
                        <a:t>14</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Two or More Individuals Working Together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151,779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2.38%</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080725740"/>
                  </a:ext>
                </a:extLst>
              </a:tr>
              <a:tr h="320040">
                <a:tc>
                  <a:txBody>
                    <a:bodyPr/>
                    <a:lstStyle/>
                    <a:p>
                      <a:pPr algn="ctr" fontAlgn="b">
                        <a:buNone/>
                      </a:pPr>
                      <a:r>
                        <a:rPr lang="en-US" sz="1600" b="0" i="0" u="none" strike="noStrike">
                          <a:solidFill>
                            <a:srgbClr val="000000"/>
                          </a:solidFill>
                          <a:effectLst/>
                          <a:latin typeface="Aptos Narrow" panose="020B0004020202020204" pitchFamily="34" charset="0"/>
                        </a:rPr>
                        <a:t>15</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Elder Financial Exploitation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137,713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2.16%</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271768890"/>
                  </a:ext>
                </a:extLst>
              </a:tr>
              <a:tr h="320040">
                <a:tc>
                  <a:txBody>
                    <a:bodyPr/>
                    <a:lstStyle/>
                    <a:p>
                      <a:pPr algn="ctr" fontAlgn="b">
                        <a:buNone/>
                      </a:pPr>
                      <a:r>
                        <a:rPr lang="en-US" sz="1600" b="0" i="0" u="none" strike="noStrike">
                          <a:solidFill>
                            <a:srgbClr val="000000"/>
                          </a:solidFill>
                          <a:effectLst/>
                          <a:latin typeface="Aptos Narrow" panose="020B0004020202020204" pitchFamily="34" charset="0"/>
                        </a:rPr>
                        <a:t>16</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Wire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130,383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2.04%</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605067579"/>
                  </a:ext>
                </a:extLst>
              </a:tr>
              <a:tr h="320040">
                <a:tc>
                  <a:txBody>
                    <a:bodyPr/>
                    <a:lstStyle/>
                    <a:p>
                      <a:pPr algn="ctr" fontAlgn="b">
                        <a:buNone/>
                      </a:pPr>
                      <a:r>
                        <a:rPr lang="en-US" sz="1600" b="0" i="0" u="none" strike="noStrike">
                          <a:solidFill>
                            <a:srgbClr val="000000"/>
                          </a:solidFill>
                          <a:effectLst/>
                          <a:latin typeface="Aptos Narrow" panose="020B0004020202020204" pitchFamily="34" charset="0"/>
                        </a:rPr>
                        <a:t>17</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Other Other Suspicious Activities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126,939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1.99%</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699021903"/>
                  </a:ext>
                </a:extLst>
              </a:tr>
              <a:tr h="320040">
                <a:tc>
                  <a:txBody>
                    <a:bodyPr/>
                    <a:lstStyle/>
                    <a:p>
                      <a:pPr algn="ctr" fontAlgn="b">
                        <a:buNone/>
                      </a:pPr>
                      <a:r>
                        <a:rPr lang="en-US" sz="1600" b="0" i="0" u="none" strike="noStrike">
                          <a:solidFill>
                            <a:srgbClr val="000000"/>
                          </a:solidFill>
                          <a:effectLst/>
                          <a:latin typeface="Aptos Narrow" panose="020B0004020202020204" pitchFamily="34" charset="0"/>
                        </a:rPr>
                        <a:t>18</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Suspicious Use of Noncash Monetary Instruments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104,030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1.63%</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278426483"/>
                  </a:ext>
                </a:extLst>
              </a:tr>
              <a:tr h="320040">
                <a:tc>
                  <a:txBody>
                    <a:bodyPr/>
                    <a:lstStyle/>
                    <a:p>
                      <a:pPr algn="ctr" fontAlgn="b">
                        <a:buNone/>
                      </a:pPr>
                      <a:r>
                        <a:rPr lang="en-US" sz="1600" b="0" i="0" u="none" strike="noStrike">
                          <a:solidFill>
                            <a:srgbClr val="000000"/>
                          </a:solidFill>
                          <a:effectLst/>
                          <a:latin typeface="Aptos Narrow" panose="020B0004020202020204" pitchFamily="34" charset="0"/>
                        </a:rPr>
                        <a:t>19</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Account Takeover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88,785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1.39%</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769133262"/>
                  </a:ext>
                </a:extLst>
              </a:tr>
              <a:tr h="320040">
                <a:tc>
                  <a:txBody>
                    <a:bodyPr/>
                    <a:lstStyle/>
                    <a:p>
                      <a:pPr algn="ctr" fontAlgn="b">
                        <a:buNone/>
                      </a:pPr>
                      <a:r>
                        <a:rPr lang="en-US" sz="1600" b="0" i="0" u="none" strike="noStrike">
                          <a:solidFill>
                            <a:srgbClr val="000000"/>
                          </a:solidFill>
                          <a:effectLst/>
                          <a:latin typeface="Aptos Narrow" panose="020B0004020202020204" pitchFamily="34" charset="0"/>
                        </a:rPr>
                        <a:t>20</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Provided Questionable or False Documentation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86,778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1.36%</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945182045"/>
                  </a:ext>
                </a:extLst>
              </a:tr>
              <a:tr h="320040">
                <a:tc>
                  <a:txBody>
                    <a:bodyPr/>
                    <a:lstStyle/>
                    <a:p>
                      <a:pPr algn="ctr" fontAlgn="b">
                        <a:buNone/>
                      </a:pPr>
                      <a:r>
                        <a:rPr lang="en-US" sz="1600" b="0" i="0" u="none" strike="noStrike">
                          <a:solidFill>
                            <a:srgbClr val="000000"/>
                          </a:solidFill>
                          <a:effectLst/>
                          <a:latin typeface="Aptos Narrow" panose="020B0004020202020204" pitchFamily="34" charset="0"/>
                        </a:rPr>
                        <a:t>21</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Consumer Loan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84,362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1.32%</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88048625"/>
                  </a:ext>
                </a:extLst>
              </a:tr>
              <a:tr h="320040">
                <a:tc>
                  <a:txBody>
                    <a:bodyPr/>
                    <a:lstStyle/>
                    <a:p>
                      <a:pPr algn="ctr" fontAlgn="b">
                        <a:buNone/>
                      </a:pPr>
                      <a:r>
                        <a:rPr lang="en-US" sz="1600" b="0" i="0" u="none" strike="noStrike">
                          <a:solidFill>
                            <a:srgbClr val="000000"/>
                          </a:solidFill>
                          <a:effectLst/>
                          <a:latin typeface="Aptos Narrow" panose="020B0004020202020204" pitchFamily="34" charset="0"/>
                        </a:rPr>
                        <a:t>22</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Other Money Laundering</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80,032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1.26%</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525676832"/>
                  </a:ext>
                </a:extLst>
              </a:tr>
              <a:tr h="320040">
                <a:tc>
                  <a:txBody>
                    <a:bodyPr/>
                    <a:lstStyle/>
                    <a:p>
                      <a:pPr algn="ctr" fontAlgn="b">
                        <a:buNone/>
                      </a:pPr>
                      <a:r>
                        <a:rPr lang="en-US" sz="1600" b="0" i="0" u="none" strike="noStrike">
                          <a:solidFill>
                            <a:srgbClr val="000000"/>
                          </a:solidFill>
                          <a:effectLst/>
                          <a:latin typeface="Aptos Narrow" panose="020B0004020202020204" pitchFamily="34" charset="0"/>
                        </a:rPr>
                        <a:t>23</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Forgeries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77,641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1.22%</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956366273"/>
                  </a:ext>
                </a:extLst>
              </a:tr>
              <a:tr h="320040">
                <a:tc>
                  <a:txBody>
                    <a:bodyPr/>
                    <a:lstStyle/>
                    <a:p>
                      <a:pPr algn="ctr" fontAlgn="b">
                        <a:buNone/>
                      </a:pPr>
                      <a:r>
                        <a:rPr lang="en-US" sz="1600" b="0" i="0" u="none" strike="noStrike">
                          <a:solidFill>
                            <a:srgbClr val="000000"/>
                          </a:solidFill>
                          <a:effectLst/>
                          <a:latin typeface="Aptos Narrow" panose="020B0004020202020204" pitchFamily="34" charset="0"/>
                        </a:rPr>
                        <a:t>24</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dirty="0">
                          <a:solidFill>
                            <a:srgbClr val="000000"/>
                          </a:solidFill>
                          <a:effectLst/>
                          <a:latin typeface="Aptos Narrow" panose="020B0004020202020204" pitchFamily="34" charset="0"/>
                        </a:rPr>
                        <a:t>Transaction(s) Involving Foreign High-Risk Jurisdiction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59,972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dirty="0">
                          <a:solidFill>
                            <a:srgbClr val="000000"/>
                          </a:solidFill>
                          <a:effectLst/>
                          <a:latin typeface="Aptos Narrow" panose="020B0004020202020204" pitchFamily="34" charset="0"/>
                        </a:rPr>
                        <a:t>0.94%</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944144639"/>
                  </a:ext>
                </a:extLst>
              </a:tr>
            </a:tbl>
          </a:graphicData>
        </a:graphic>
      </p:graphicFrame>
      <p:sp>
        <p:nvSpPr>
          <p:cNvPr id="4" name="Slide Number Placeholder 2">
            <a:extLst>
              <a:ext uri="{FF2B5EF4-FFF2-40B4-BE49-F238E27FC236}">
                <a16:creationId xmlns:a16="http://schemas.microsoft.com/office/drawing/2014/main" id="{C7D2CD0B-E63F-CC0B-BE30-7E9873CF86B6}"/>
              </a:ext>
            </a:extLst>
          </p:cNvPr>
          <p:cNvSpPr txBox="1">
            <a:spLocks/>
          </p:cNvSpPr>
          <p:nvPr/>
        </p:nvSpPr>
        <p:spPr>
          <a:xfrm>
            <a:off x="8971280" y="6377304"/>
            <a:ext cx="2743200" cy="130811"/>
          </a:xfrm>
          <a:prstGeom prst="rect">
            <a:avLst/>
          </a:prstGeom>
        </p:spPr>
        <p:txBody>
          <a:bodyPr vert="horz" lIns="0" tIns="0" rIns="0" bIns="0" rtlCol="0" anchor="b" anchorCtr="0"/>
          <a:lstStyle>
            <a:defPPr>
              <a:defRPr lang="en-US"/>
            </a:defPPr>
            <a:lvl1pPr algn="r">
              <a:defRPr sz="1200">
                <a:solidFill>
                  <a:schemeClr val="tx1">
                    <a:tint val="75000"/>
                  </a:schemeClr>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12C38A-D241-7041-9EFC-6446870ABFAA}" type="slidenum">
              <a:rPr lang="en-US"/>
              <a:pPr/>
              <a:t>25</a:t>
            </a:fld>
            <a:endParaRPr lang="en-US"/>
          </a:p>
        </p:txBody>
      </p:sp>
    </p:spTree>
    <p:extLst>
      <p:ext uri="{BB962C8B-B14F-4D97-AF65-F5344CB8AC3E}">
        <p14:creationId xmlns:p14="http://schemas.microsoft.com/office/powerpoint/2010/main" val="18721632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B1104-A123-36D1-DD81-AF8DE0B3A3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8ABAEA-3ABD-8943-89FF-30F3D69C0C54}"/>
              </a:ext>
            </a:extLst>
          </p:cNvPr>
          <p:cNvSpPr>
            <a:spLocks noGrp="1"/>
          </p:cNvSpPr>
          <p:nvPr>
            <p:ph type="title"/>
          </p:nvPr>
        </p:nvSpPr>
        <p:spPr>
          <a:xfrm>
            <a:off x="1057274" y="306000"/>
            <a:ext cx="10829925" cy="949712"/>
          </a:xfrm>
        </p:spPr>
        <p:txBody>
          <a:bodyPr>
            <a:noAutofit/>
          </a:bodyPr>
          <a:lstStyle/>
          <a:p>
            <a:r>
              <a:rPr lang="en-US" altLang="en-US" sz="2800"/>
              <a:t>2025 SAR Activity Distribution</a:t>
            </a:r>
            <a:r>
              <a:rPr lang="en-US" altLang="en-US" sz="2000"/>
              <a:t> </a:t>
            </a:r>
            <a:br>
              <a:rPr lang="en-US" altLang="en-US" sz="2800"/>
            </a:br>
            <a:r>
              <a:rPr lang="en-US" altLang="en-US" sz="2800"/>
              <a:t>2,193,294 // 4,105,504  (+ 7.66 % // +</a:t>
            </a:r>
            <a:r>
              <a:rPr lang="en-US" altLang="en-US" sz="2800">
                <a:solidFill>
                  <a:srgbClr val="FF0000"/>
                </a:solidFill>
              </a:rPr>
              <a:t> </a:t>
            </a:r>
            <a:r>
              <a:rPr lang="en-US" altLang="en-US" sz="2800"/>
              <a:t>7.99%) </a:t>
            </a:r>
            <a:endParaRPr lang="en-US" sz="2800"/>
          </a:p>
        </p:txBody>
      </p:sp>
      <p:graphicFrame>
        <p:nvGraphicFramePr>
          <p:cNvPr id="10" name="Content Placeholder 9">
            <a:extLst>
              <a:ext uri="{FF2B5EF4-FFF2-40B4-BE49-F238E27FC236}">
                <a16:creationId xmlns:a16="http://schemas.microsoft.com/office/drawing/2014/main" id="{3C677DD5-7AF9-2F41-C7A1-3E1756B8B890}"/>
              </a:ext>
            </a:extLst>
          </p:cNvPr>
          <p:cNvGraphicFramePr>
            <a:graphicFrameLocks noGrp="1"/>
          </p:cNvGraphicFramePr>
          <p:nvPr>
            <p:ph idx="1"/>
            <p:extLst>
              <p:ext uri="{D42A27DB-BD31-4B8C-83A1-F6EECF244321}">
                <p14:modId xmlns:p14="http://schemas.microsoft.com/office/powerpoint/2010/main" val="969482072"/>
              </p:ext>
            </p:extLst>
          </p:nvPr>
        </p:nvGraphicFramePr>
        <p:xfrm>
          <a:off x="1150257" y="1508760"/>
          <a:ext cx="9891485" cy="3840480"/>
        </p:xfrm>
        <a:graphic>
          <a:graphicData uri="http://schemas.openxmlformats.org/drawingml/2006/table">
            <a:tbl>
              <a:tblPr/>
              <a:tblGrid>
                <a:gridCol w="619360">
                  <a:extLst>
                    <a:ext uri="{9D8B030D-6E8A-4147-A177-3AD203B41FA5}">
                      <a16:colId xmlns:a16="http://schemas.microsoft.com/office/drawing/2014/main" val="2324449521"/>
                    </a:ext>
                  </a:extLst>
                </a:gridCol>
                <a:gridCol w="7315200">
                  <a:extLst>
                    <a:ext uri="{9D8B030D-6E8A-4147-A177-3AD203B41FA5}">
                      <a16:colId xmlns:a16="http://schemas.microsoft.com/office/drawing/2014/main" val="1248389554"/>
                    </a:ext>
                  </a:extLst>
                </a:gridCol>
                <a:gridCol w="1110571">
                  <a:extLst>
                    <a:ext uri="{9D8B030D-6E8A-4147-A177-3AD203B41FA5}">
                      <a16:colId xmlns:a16="http://schemas.microsoft.com/office/drawing/2014/main" val="1399013857"/>
                    </a:ext>
                  </a:extLst>
                </a:gridCol>
                <a:gridCol w="846354">
                  <a:extLst>
                    <a:ext uri="{9D8B030D-6E8A-4147-A177-3AD203B41FA5}">
                      <a16:colId xmlns:a16="http://schemas.microsoft.com/office/drawing/2014/main" val="3260060454"/>
                    </a:ext>
                  </a:extLst>
                </a:gridCol>
              </a:tblGrid>
              <a:tr h="320040">
                <a:tc>
                  <a:txBody>
                    <a:bodyPr/>
                    <a:lstStyle/>
                    <a:p>
                      <a:pPr algn="ctr" fontAlgn="b">
                        <a:buNone/>
                      </a:pPr>
                      <a:r>
                        <a:rPr lang="en-US" sz="1600" b="0" i="0" u="none" strike="noStrike">
                          <a:solidFill>
                            <a:srgbClr val="000000"/>
                          </a:solidFill>
                          <a:effectLst/>
                          <a:latin typeface="Aptos Narrow" panose="020B0004020202020204" pitchFamily="34" charset="0"/>
                        </a:rPr>
                        <a:t>25</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Mass-Marketing</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43,423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0.68%</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800659970"/>
                  </a:ext>
                </a:extLst>
              </a:tr>
              <a:tr h="320040">
                <a:tc>
                  <a:txBody>
                    <a:bodyPr/>
                    <a:lstStyle/>
                    <a:p>
                      <a:pPr algn="ctr" fontAlgn="b">
                        <a:buNone/>
                      </a:pPr>
                      <a:r>
                        <a:rPr lang="en-US" sz="1600" b="0" i="0" u="none" strike="noStrike">
                          <a:solidFill>
                            <a:srgbClr val="000000"/>
                          </a:solidFill>
                          <a:effectLst/>
                          <a:latin typeface="Aptos Narrow" panose="020B0004020202020204" pitchFamily="34" charset="0"/>
                        </a:rPr>
                        <a:t>26</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Funnel Account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37,437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0.59%</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080725740"/>
                  </a:ext>
                </a:extLst>
              </a:tr>
              <a:tr h="320040">
                <a:tc>
                  <a:txBody>
                    <a:bodyPr/>
                    <a:lstStyle/>
                    <a:p>
                      <a:pPr algn="ctr" fontAlgn="b">
                        <a:buNone/>
                      </a:pPr>
                      <a:r>
                        <a:rPr lang="en-US" sz="1600" b="0" i="0" u="none" strike="noStrike">
                          <a:solidFill>
                            <a:srgbClr val="000000"/>
                          </a:solidFill>
                          <a:effectLst/>
                          <a:latin typeface="Aptos Narrow" panose="020B0004020202020204" pitchFamily="34" charset="0"/>
                        </a:rPr>
                        <a:t>27</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Against Financial Institution Customer(s)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30,874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0.48%</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271768890"/>
                  </a:ext>
                </a:extLst>
              </a:tr>
              <a:tr h="320040">
                <a:tc>
                  <a:txBody>
                    <a:bodyPr/>
                    <a:lstStyle/>
                    <a:p>
                      <a:pPr algn="ctr" fontAlgn="b">
                        <a:buNone/>
                      </a:pPr>
                      <a:r>
                        <a:rPr lang="en-US" sz="1600" b="0" i="0" u="none" strike="noStrike">
                          <a:solidFill>
                            <a:srgbClr val="000000"/>
                          </a:solidFill>
                          <a:effectLst/>
                          <a:latin typeface="Aptos Narrow" panose="020B0004020202020204" pitchFamily="34" charset="0"/>
                        </a:rPr>
                        <a:t>28</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Alters or Cancels Transaction to Avoid CTR Requirement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26,452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0.41%</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605067579"/>
                  </a:ext>
                </a:extLst>
              </a:tr>
              <a:tr h="320040">
                <a:tc>
                  <a:txBody>
                    <a:bodyPr/>
                    <a:lstStyle/>
                    <a:p>
                      <a:pPr algn="ctr" fontAlgn="b">
                        <a:buNone/>
                      </a:pPr>
                      <a:r>
                        <a:rPr lang="en-US" sz="1600" b="0" i="0" u="none" strike="noStrike">
                          <a:solidFill>
                            <a:srgbClr val="000000"/>
                          </a:solidFill>
                          <a:effectLst/>
                          <a:latin typeface="Aptos Narrow" panose="020B0004020202020204" pitchFamily="34" charset="0"/>
                        </a:rPr>
                        <a:t>29</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dirty="0">
                          <a:solidFill>
                            <a:srgbClr val="000000"/>
                          </a:solidFill>
                          <a:effectLst/>
                          <a:latin typeface="Aptos Narrow" panose="020B0004020202020204" pitchFamily="34" charset="0"/>
                        </a:rPr>
                        <a:t>Transaction(s) Below BSA Record-Keeping Threshold</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23,492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0.37%</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699021903"/>
                  </a:ext>
                </a:extLst>
              </a:tr>
              <a:tr h="320040">
                <a:tc>
                  <a:txBody>
                    <a:bodyPr/>
                    <a:lstStyle/>
                    <a:p>
                      <a:pPr algn="ctr" fontAlgn="b">
                        <a:buNone/>
                      </a:pPr>
                      <a:r>
                        <a:rPr lang="en-US" sz="1600" b="0" i="0" u="none" strike="noStrike">
                          <a:solidFill>
                            <a:srgbClr val="000000"/>
                          </a:solidFill>
                          <a:effectLst/>
                          <a:latin typeface="Aptos Narrow" panose="020B0004020202020204" pitchFamily="34" charset="0"/>
                        </a:rPr>
                        <a:t>30</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Provided Questionable or False Identification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22,626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0.35%</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278426483"/>
                  </a:ext>
                </a:extLst>
              </a:tr>
              <a:tr h="320040">
                <a:tc>
                  <a:txBody>
                    <a:bodyPr/>
                    <a:lstStyle/>
                    <a:p>
                      <a:pPr algn="ctr" fontAlgn="b">
                        <a:buNone/>
                      </a:pPr>
                      <a:r>
                        <a:rPr lang="en-US" sz="1600" b="0" i="0" u="none" strike="noStrike">
                          <a:solidFill>
                            <a:srgbClr val="000000"/>
                          </a:solidFill>
                          <a:effectLst/>
                          <a:latin typeface="Aptos Narrow" panose="020B0004020202020204" pitchFamily="34" charset="0"/>
                        </a:rPr>
                        <a:t>31</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Mail</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16,858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0.26%</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769133262"/>
                  </a:ext>
                </a:extLst>
              </a:tr>
              <a:tr h="320040">
                <a:tc>
                  <a:txBody>
                    <a:bodyPr/>
                    <a:lstStyle/>
                    <a:p>
                      <a:pPr algn="ctr" fontAlgn="b">
                        <a:buNone/>
                      </a:pPr>
                      <a:r>
                        <a:rPr lang="en-US" sz="1600" b="0" i="0" u="none" strike="noStrike">
                          <a:solidFill>
                            <a:srgbClr val="000000"/>
                          </a:solidFill>
                          <a:effectLst/>
                          <a:latin typeface="Aptos Narrow" panose="020B0004020202020204" pitchFamily="34" charset="0"/>
                        </a:rPr>
                        <a:t>32</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Suspicious Receipt of Government Payments/Benefits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14,611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0.23%</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945182045"/>
                  </a:ext>
                </a:extLst>
              </a:tr>
              <a:tr h="320040">
                <a:tc>
                  <a:txBody>
                    <a:bodyPr/>
                    <a:lstStyle/>
                    <a:p>
                      <a:pPr algn="ctr" fontAlgn="b">
                        <a:buNone/>
                      </a:pPr>
                      <a:r>
                        <a:rPr lang="en-US" sz="1600" b="0" i="0" u="none" strike="noStrike">
                          <a:solidFill>
                            <a:srgbClr val="000000"/>
                          </a:solidFill>
                          <a:effectLst/>
                          <a:latin typeface="Aptos Narrow" panose="020B0004020202020204" pitchFamily="34" charset="0"/>
                        </a:rPr>
                        <a:t>33</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Refused or Avoided Request for Documentation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12,364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0.19%</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88048625"/>
                  </a:ext>
                </a:extLst>
              </a:tr>
              <a:tr h="320040">
                <a:tc>
                  <a:txBody>
                    <a:bodyPr/>
                    <a:lstStyle/>
                    <a:p>
                      <a:pPr algn="ctr" fontAlgn="b">
                        <a:buNone/>
                      </a:pPr>
                      <a:r>
                        <a:rPr lang="en-US" sz="1600" b="0" i="0" u="none" strike="noStrike">
                          <a:solidFill>
                            <a:srgbClr val="000000"/>
                          </a:solidFill>
                          <a:effectLst/>
                          <a:latin typeface="Aptos Narrow" panose="020B0004020202020204" pitchFamily="34" charset="0"/>
                        </a:rPr>
                        <a:t>34</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Embezzlement/Theft/Disappearance of Funds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11,849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0.19%</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525676832"/>
                  </a:ext>
                </a:extLst>
              </a:tr>
              <a:tr h="320040">
                <a:tc>
                  <a:txBody>
                    <a:bodyPr/>
                    <a:lstStyle/>
                    <a:p>
                      <a:pPr algn="ctr" fontAlgn="b">
                        <a:buNone/>
                      </a:pPr>
                      <a:r>
                        <a:rPr lang="en-US" sz="1600" b="0" i="0" u="none" strike="noStrike">
                          <a:solidFill>
                            <a:srgbClr val="000000"/>
                          </a:solidFill>
                          <a:effectLst/>
                          <a:latin typeface="Aptos Narrow" panose="020B0004020202020204" pitchFamily="34" charset="0"/>
                        </a:rPr>
                        <a:t>35</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Little or No Concern for Product Performance Penalties, Fees, or Tax Consequences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10,206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0.16%</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956366273"/>
                  </a:ext>
                </a:extLst>
              </a:tr>
              <a:tr h="320040">
                <a:tc>
                  <a:txBody>
                    <a:bodyPr/>
                    <a:lstStyle/>
                    <a:p>
                      <a:pPr algn="ctr" fontAlgn="b">
                        <a:buNone/>
                      </a:pPr>
                      <a:r>
                        <a:rPr lang="en-US" sz="1600" b="0" i="0" u="none" strike="noStrike">
                          <a:solidFill>
                            <a:srgbClr val="000000"/>
                          </a:solidFill>
                          <a:effectLst/>
                          <a:latin typeface="Aptos Narrow" panose="020B0004020202020204" pitchFamily="34" charset="0"/>
                        </a:rPr>
                        <a:t>36</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dirty="0">
                          <a:solidFill>
                            <a:srgbClr val="000000"/>
                          </a:solidFill>
                          <a:effectLst/>
                          <a:latin typeface="Aptos Narrow" panose="020B0004020202020204" pitchFamily="34" charset="0"/>
                        </a:rPr>
                        <a:t>Suspicious Inquiry by Customer Regarding </a:t>
                      </a:r>
                      <a:r>
                        <a:rPr lang="en-US" sz="1600" b="0" i="0" u="none" strike="noStrike" dirty="0" err="1">
                          <a:solidFill>
                            <a:srgbClr val="000000"/>
                          </a:solidFill>
                          <a:effectLst/>
                          <a:latin typeface="Aptos Narrow" panose="020B0004020202020204" pitchFamily="34" charset="0"/>
                        </a:rPr>
                        <a:t>Bsa</a:t>
                      </a:r>
                      <a:r>
                        <a:rPr lang="en-US" sz="1600" b="0" i="0" u="none" strike="noStrike" dirty="0">
                          <a:solidFill>
                            <a:srgbClr val="000000"/>
                          </a:solidFill>
                          <a:effectLst/>
                          <a:latin typeface="Aptos Narrow" panose="020B0004020202020204" pitchFamily="34" charset="0"/>
                        </a:rPr>
                        <a:t> Reporting or Record-Keeping Requirements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9,471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dirty="0">
                          <a:solidFill>
                            <a:srgbClr val="000000"/>
                          </a:solidFill>
                          <a:effectLst/>
                          <a:latin typeface="Aptos Narrow" panose="020B0004020202020204" pitchFamily="34" charset="0"/>
                        </a:rPr>
                        <a:t>0.15%</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944144639"/>
                  </a:ext>
                </a:extLst>
              </a:tr>
            </a:tbl>
          </a:graphicData>
        </a:graphic>
      </p:graphicFrame>
      <p:sp>
        <p:nvSpPr>
          <p:cNvPr id="4" name="Slide Number Placeholder 2">
            <a:extLst>
              <a:ext uri="{FF2B5EF4-FFF2-40B4-BE49-F238E27FC236}">
                <a16:creationId xmlns:a16="http://schemas.microsoft.com/office/drawing/2014/main" id="{39D77F41-15F4-C4BA-4C99-26360EB2130F}"/>
              </a:ext>
            </a:extLst>
          </p:cNvPr>
          <p:cNvSpPr txBox="1">
            <a:spLocks/>
          </p:cNvSpPr>
          <p:nvPr/>
        </p:nvSpPr>
        <p:spPr>
          <a:xfrm>
            <a:off x="8971280" y="6377304"/>
            <a:ext cx="2743200" cy="130811"/>
          </a:xfrm>
          <a:prstGeom prst="rect">
            <a:avLst/>
          </a:prstGeom>
        </p:spPr>
        <p:txBody>
          <a:bodyPr vert="horz" lIns="0" tIns="0" rIns="0" bIns="0" rtlCol="0" anchor="b" anchorCtr="0"/>
          <a:lstStyle>
            <a:defPPr>
              <a:defRPr lang="en-US"/>
            </a:defPPr>
            <a:lvl1pPr algn="r">
              <a:defRPr sz="1200">
                <a:solidFill>
                  <a:schemeClr val="tx1">
                    <a:tint val="75000"/>
                  </a:schemeClr>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12C38A-D241-7041-9EFC-6446870ABFAA}" type="slidenum">
              <a:rPr lang="en-US"/>
              <a:pPr/>
              <a:t>26</a:t>
            </a:fld>
            <a:endParaRPr lang="en-US"/>
          </a:p>
        </p:txBody>
      </p:sp>
    </p:spTree>
    <p:extLst>
      <p:ext uri="{BB962C8B-B14F-4D97-AF65-F5344CB8AC3E}">
        <p14:creationId xmlns:p14="http://schemas.microsoft.com/office/powerpoint/2010/main" val="9388804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99DEC-3095-5D93-F411-3D0D965630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16F49B-7FDE-139F-C616-9E4EA57CB2C3}"/>
              </a:ext>
            </a:extLst>
          </p:cNvPr>
          <p:cNvSpPr>
            <a:spLocks noGrp="1"/>
          </p:cNvSpPr>
          <p:nvPr>
            <p:ph type="title"/>
          </p:nvPr>
        </p:nvSpPr>
        <p:spPr>
          <a:xfrm>
            <a:off x="1057274" y="306000"/>
            <a:ext cx="10829925" cy="949712"/>
          </a:xfrm>
        </p:spPr>
        <p:txBody>
          <a:bodyPr>
            <a:noAutofit/>
          </a:bodyPr>
          <a:lstStyle/>
          <a:p>
            <a:r>
              <a:rPr lang="en-US" altLang="en-US" sz="2800"/>
              <a:t>2025 SAR Activity Distribution – </a:t>
            </a:r>
            <a:r>
              <a:rPr lang="en-US" altLang="en-US" sz="2000"/>
              <a:t>(through 02/19/26) </a:t>
            </a:r>
            <a:br>
              <a:rPr lang="en-US" altLang="en-US" sz="2800"/>
            </a:br>
            <a:r>
              <a:rPr lang="en-US" altLang="en-US" sz="2800"/>
              <a:t>2,193,294 // 4,105,504  (+ 7.66 % // +</a:t>
            </a:r>
            <a:r>
              <a:rPr lang="en-US" altLang="en-US" sz="2800">
                <a:solidFill>
                  <a:srgbClr val="FF0000"/>
                </a:solidFill>
              </a:rPr>
              <a:t> </a:t>
            </a:r>
            <a:r>
              <a:rPr lang="en-US" altLang="en-US" sz="2800"/>
              <a:t>7.99%) </a:t>
            </a:r>
            <a:endParaRPr lang="en-US" sz="2800"/>
          </a:p>
        </p:txBody>
      </p:sp>
      <p:graphicFrame>
        <p:nvGraphicFramePr>
          <p:cNvPr id="10" name="Content Placeholder 9">
            <a:extLst>
              <a:ext uri="{FF2B5EF4-FFF2-40B4-BE49-F238E27FC236}">
                <a16:creationId xmlns:a16="http://schemas.microsoft.com/office/drawing/2014/main" id="{EFC04502-93F9-307C-2946-360E26E145BF}"/>
              </a:ext>
            </a:extLst>
          </p:cNvPr>
          <p:cNvGraphicFramePr>
            <a:graphicFrameLocks noGrp="1"/>
          </p:cNvGraphicFramePr>
          <p:nvPr>
            <p:ph idx="1"/>
          </p:nvPr>
        </p:nvGraphicFramePr>
        <p:xfrm>
          <a:off x="1150257" y="1508760"/>
          <a:ext cx="9891485" cy="3840480"/>
        </p:xfrm>
        <a:graphic>
          <a:graphicData uri="http://schemas.openxmlformats.org/drawingml/2006/table">
            <a:tbl>
              <a:tblPr/>
              <a:tblGrid>
                <a:gridCol w="619360">
                  <a:extLst>
                    <a:ext uri="{9D8B030D-6E8A-4147-A177-3AD203B41FA5}">
                      <a16:colId xmlns:a16="http://schemas.microsoft.com/office/drawing/2014/main" val="2324449521"/>
                    </a:ext>
                  </a:extLst>
                </a:gridCol>
                <a:gridCol w="7315200">
                  <a:extLst>
                    <a:ext uri="{9D8B030D-6E8A-4147-A177-3AD203B41FA5}">
                      <a16:colId xmlns:a16="http://schemas.microsoft.com/office/drawing/2014/main" val="1248389554"/>
                    </a:ext>
                  </a:extLst>
                </a:gridCol>
                <a:gridCol w="1110571">
                  <a:extLst>
                    <a:ext uri="{9D8B030D-6E8A-4147-A177-3AD203B41FA5}">
                      <a16:colId xmlns:a16="http://schemas.microsoft.com/office/drawing/2014/main" val="1399013857"/>
                    </a:ext>
                  </a:extLst>
                </a:gridCol>
                <a:gridCol w="846354">
                  <a:extLst>
                    <a:ext uri="{9D8B030D-6E8A-4147-A177-3AD203B41FA5}">
                      <a16:colId xmlns:a16="http://schemas.microsoft.com/office/drawing/2014/main" val="3260060454"/>
                    </a:ext>
                  </a:extLst>
                </a:gridCol>
              </a:tblGrid>
              <a:tr h="320040">
                <a:tc>
                  <a:txBody>
                    <a:bodyPr/>
                    <a:lstStyle/>
                    <a:p>
                      <a:pPr algn="ctr" fontAlgn="b">
                        <a:buNone/>
                      </a:pPr>
                      <a:r>
                        <a:rPr lang="en-US" sz="1600" b="0" i="0" u="none" strike="noStrike">
                          <a:solidFill>
                            <a:srgbClr val="000000"/>
                          </a:solidFill>
                          <a:effectLst/>
                          <a:latin typeface="Aptos Narrow" panose="020B0004020202020204" pitchFamily="34" charset="0"/>
                        </a:rPr>
                        <a:t>37</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Against Financial Institution(s)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8,518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0.13%</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800659970"/>
                  </a:ext>
                </a:extLst>
              </a:tr>
              <a:tr h="320040">
                <a:tc>
                  <a:txBody>
                    <a:bodyPr/>
                    <a:lstStyle/>
                    <a:p>
                      <a:pPr algn="ctr" fontAlgn="b">
                        <a:buNone/>
                      </a:pPr>
                      <a:r>
                        <a:rPr lang="en-US" sz="1600" b="0" i="0" u="none" strike="noStrike">
                          <a:solidFill>
                            <a:srgbClr val="000000"/>
                          </a:solidFill>
                          <a:effectLst/>
                          <a:latin typeface="Aptos Narrow" panose="020B0004020202020204" pitchFamily="34" charset="0"/>
                        </a:rPr>
                        <a:t>39</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Other Cyber Event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7,722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0.12%</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080725740"/>
                  </a:ext>
                </a:extLst>
              </a:tr>
              <a:tr h="320040">
                <a:tc>
                  <a:txBody>
                    <a:bodyPr/>
                    <a:lstStyle/>
                    <a:p>
                      <a:pPr algn="ctr" fontAlgn="b">
                        <a:buNone/>
                      </a:pPr>
                      <a:r>
                        <a:rPr lang="en-US" sz="1600" b="0" i="0" u="none" strike="noStrike">
                          <a:solidFill>
                            <a:srgbClr val="000000"/>
                          </a:solidFill>
                          <a:effectLst/>
                          <a:latin typeface="Aptos Narrow" panose="020B0004020202020204" pitchFamily="34" charset="0"/>
                        </a:rPr>
                        <a:t>44</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Business Loan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5,709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0.09%</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271768890"/>
                  </a:ext>
                </a:extLst>
              </a:tr>
              <a:tr h="320040">
                <a:tc>
                  <a:txBody>
                    <a:bodyPr/>
                    <a:lstStyle/>
                    <a:p>
                      <a:pPr algn="ctr" fontAlgn="b">
                        <a:buNone/>
                      </a:pPr>
                      <a:r>
                        <a:rPr lang="en-US" sz="1600" b="0" i="0" u="none" strike="noStrike">
                          <a:solidFill>
                            <a:srgbClr val="000000"/>
                          </a:solidFill>
                          <a:effectLst/>
                          <a:latin typeface="Aptos Narrow" panose="020B0004020202020204" pitchFamily="34" charset="0"/>
                        </a:rPr>
                        <a:t>50</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Unlicensed or Unregistered MSB</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3,992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0.06%</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605067579"/>
                  </a:ext>
                </a:extLst>
              </a:tr>
              <a:tr h="320040">
                <a:tc>
                  <a:txBody>
                    <a:bodyPr/>
                    <a:lstStyle/>
                    <a:p>
                      <a:pPr algn="ctr" fontAlgn="b">
                        <a:buNone/>
                      </a:pPr>
                      <a:r>
                        <a:rPr lang="en-US" sz="1600" b="0" i="0" u="none" strike="noStrike">
                          <a:solidFill>
                            <a:srgbClr val="000000"/>
                          </a:solidFill>
                          <a:effectLst/>
                          <a:latin typeface="Aptos Narrow" panose="020B0004020202020204" pitchFamily="34" charset="0"/>
                        </a:rPr>
                        <a:t>52</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Human Trafficking</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3,757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0.06%</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699021903"/>
                  </a:ext>
                </a:extLst>
              </a:tr>
              <a:tr h="320040">
                <a:tc>
                  <a:txBody>
                    <a:bodyPr/>
                    <a:lstStyle/>
                    <a:p>
                      <a:pPr algn="ctr" fontAlgn="b">
                        <a:buNone/>
                      </a:pPr>
                      <a:r>
                        <a:rPr lang="en-US" sz="1600" b="0" i="0" u="none" strike="noStrike">
                          <a:solidFill>
                            <a:srgbClr val="000000"/>
                          </a:solidFill>
                          <a:effectLst/>
                          <a:latin typeface="Aptos Narrow" panose="020B0004020202020204" pitchFamily="34" charset="0"/>
                        </a:rPr>
                        <a:t>53</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Healthcare/Public or Private Health Insurance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3,561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0.06%</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278426483"/>
                  </a:ext>
                </a:extLst>
              </a:tr>
              <a:tr h="320040">
                <a:tc>
                  <a:txBody>
                    <a:bodyPr/>
                    <a:lstStyle/>
                    <a:p>
                      <a:pPr algn="ctr" fontAlgn="b">
                        <a:buNone/>
                      </a:pPr>
                      <a:r>
                        <a:rPr lang="en-US" sz="1600" b="0" i="0" u="none" strike="noStrike">
                          <a:solidFill>
                            <a:srgbClr val="000000"/>
                          </a:solidFill>
                          <a:effectLst/>
                          <a:latin typeface="Aptos Narrow" panose="020B0004020202020204" pitchFamily="34" charset="0"/>
                        </a:rPr>
                        <a:t>62</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Ponzi Scheme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822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0.01%</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769133262"/>
                  </a:ext>
                </a:extLst>
              </a:tr>
              <a:tr h="320040">
                <a:tc>
                  <a:txBody>
                    <a:bodyPr/>
                    <a:lstStyle/>
                    <a:p>
                      <a:pPr algn="ctr" fontAlgn="b">
                        <a:buNone/>
                      </a:pPr>
                      <a:r>
                        <a:rPr lang="en-US" sz="1600" b="0" i="0" u="none" strike="noStrike">
                          <a:solidFill>
                            <a:srgbClr val="000000"/>
                          </a:solidFill>
                          <a:effectLst/>
                          <a:latin typeface="Aptos Narrow" panose="020B0004020202020204" pitchFamily="34" charset="0"/>
                        </a:rPr>
                        <a:t>65</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Known or Suspected Terrorist/Terrorist Organization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361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0.01%</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945182045"/>
                  </a:ext>
                </a:extLst>
              </a:tr>
              <a:tr h="320040">
                <a:tc>
                  <a:txBody>
                    <a:bodyPr/>
                    <a:lstStyle/>
                    <a:p>
                      <a:pPr algn="ctr" fontAlgn="b">
                        <a:buNone/>
                      </a:pPr>
                      <a:r>
                        <a:rPr lang="en-US" sz="1600" b="0" i="0" u="none" strike="noStrike">
                          <a:solidFill>
                            <a:srgbClr val="000000"/>
                          </a:solidFill>
                          <a:effectLst/>
                          <a:latin typeface="Aptos Narrow" panose="020B0004020202020204" pitchFamily="34" charset="0"/>
                        </a:rPr>
                        <a:t>68</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Suspected Public/Private Corruption (Domestic)</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324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0.01%</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88048625"/>
                  </a:ext>
                </a:extLst>
              </a:tr>
              <a:tr h="320040">
                <a:tc>
                  <a:txBody>
                    <a:bodyPr/>
                    <a:lstStyle/>
                    <a:p>
                      <a:pPr algn="ctr" fontAlgn="b">
                        <a:buNone/>
                      </a:pPr>
                      <a:r>
                        <a:rPr lang="en-US" sz="1600" b="0" i="0" u="none" strike="noStrike">
                          <a:solidFill>
                            <a:srgbClr val="000000"/>
                          </a:solidFill>
                          <a:effectLst/>
                          <a:latin typeface="Aptos Narrow" panose="020B0004020202020204" pitchFamily="34" charset="0"/>
                        </a:rPr>
                        <a:t>69</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Human Smuggling</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318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0.00%</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525676832"/>
                  </a:ext>
                </a:extLst>
              </a:tr>
              <a:tr h="320040">
                <a:tc>
                  <a:txBody>
                    <a:bodyPr/>
                    <a:lstStyle/>
                    <a:p>
                      <a:pPr algn="ctr" fontAlgn="b">
                        <a:buNone/>
                      </a:pPr>
                      <a:r>
                        <a:rPr lang="en-US" sz="1600" b="0" i="0" u="none" strike="noStrike">
                          <a:solidFill>
                            <a:srgbClr val="000000"/>
                          </a:solidFill>
                          <a:effectLst/>
                          <a:latin typeface="Aptos Narrow" panose="020B0004020202020204" pitchFamily="34" charset="0"/>
                        </a:rPr>
                        <a:t>72</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Suspected Public/Private Corruption (Foreign)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291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0.00%</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956366273"/>
                  </a:ext>
                </a:extLst>
              </a:tr>
              <a:tr h="320040">
                <a:tc>
                  <a:txBody>
                    <a:bodyPr/>
                    <a:lstStyle/>
                    <a:p>
                      <a:pPr algn="ctr" fontAlgn="b">
                        <a:buNone/>
                      </a:pPr>
                      <a:r>
                        <a:rPr lang="en-US" sz="1600" b="0" i="0" u="none" strike="noStrike">
                          <a:solidFill>
                            <a:srgbClr val="000000"/>
                          </a:solidFill>
                          <a:effectLst/>
                          <a:latin typeface="Aptos Narrow" panose="020B0004020202020204" pitchFamily="34" charset="0"/>
                        </a:rPr>
                        <a:t>73</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Other Terrorist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224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0.00%</a:t>
                      </a:r>
                    </a:p>
                  </a:txBody>
                  <a:tcPr marL="9525" marR="9525" marT="952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944144639"/>
                  </a:ext>
                </a:extLst>
              </a:tr>
            </a:tbl>
          </a:graphicData>
        </a:graphic>
      </p:graphicFrame>
      <p:sp>
        <p:nvSpPr>
          <p:cNvPr id="4" name="Slide Number Placeholder 2">
            <a:extLst>
              <a:ext uri="{FF2B5EF4-FFF2-40B4-BE49-F238E27FC236}">
                <a16:creationId xmlns:a16="http://schemas.microsoft.com/office/drawing/2014/main" id="{FBE6C583-C55D-947F-A60D-E4E554120867}"/>
              </a:ext>
            </a:extLst>
          </p:cNvPr>
          <p:cNvSpPr txBox="1">
            <a:spLocks/>
          </p:cNvSpPr>
          <p:nvPr/>
        </p:nvSpPr>
        <p:spPr>
          <a:xfrm>
            <a:off x="8971280" y="6377304"/>
            <a:ext cx="2743200" cy="130811"/>
          </a:xfrm>
          <a:prstGeom prst="rect">
            <a:avLst/>
          </a:prstGeom>
        </p:spPr>
        <p:txBody>
          <a:bodyPr vert="horz" lIns="0" tIns="0" rIns="0" bIns="0" rtlCol="0" anchor="b" anchorCtr="0"/>
          <a:lstStyle>
            <a:defPPr>
              <a:defRPr lang="en-US"/>
            </a:defPPr>
            <a:lvl1pPr algn="r">
              <a:defRPr sz="1200">
                <a:solidFill>
                  <a:schemeClr val="tx1">
                    <a:tint val="75000"/>
                  </a:schemeClr>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12C38A-D241-7041-9EFC-6446870ABFAA}" type="slidenum">
              <a:rPr lang="en-US"/>
              <a:pPr/>
              <a:t>27</a:t>
            </a:fld>
            <a:endParaRPr lang="en-US"/>
          </a:p>
        </p:txBody>
      </p:sp>
    </p:spTree>
    <p:extLst>
      <p:ext uri="{BB962C8B-B14F-4D97-AF65-F5344CB8AC3E}">
        <p14:creationId xmlns:p14="http://schemas.microsoft.com/office/powerpoint/2010/main" val="14108326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A39CB-F6F2-F574-363C-2038D3A9E929}"/>
              </a:ext>
            </a:extLst>
          </p:cNvPr>
          <p:cNvSpPr>
            <a:spLocks noGrp="1"/>
          </p:cNvSpPr>
          <p:nvPr>
            <p:ph type="title"/>
          </p:nvPr>
        </p:nvSpPr>
        <p:spPr/>
        <p:txBody>
          <a:bodyPr/>
          <a:lstStyle/>
          <a:p>
            <a:r>
              <a:rPr lang="en-US"/>
              <a:t>2025 SAR Distribution by State</a:t>
            </a:r>
          </a:p>
        </p:txBody>
      </p:sp>
      <p:sp>
        <p:nvSpPr>
          <p:cNvPr id="4" name="Footer Placeholder 3">
            <a:extLst>
              <a:ext uri="{FF2B5EF4-FFF2-40B4-BE49-F238E27FC236}">
                <a16:creationId xmlns:a16="http://schemas.microsoft.com/office/drawing/2014/main" id="{3677EA09-7DFA-BBAE-985A-192ED57C4D12}"/>
              </a:ext>
            </a:extLst>
          </p:cNvPr>
          <p:cNvSpPr>
            <a:spLocks noGrp="1"/>
          </p:cNvSpPr>
          <p:nvPr>
            <p:ph type="ftr" sz="quarter" idx="11"/>
          </p:nvPr>
        </p:nvSpPr>
        <p:spPr/>
        <p:txBody>
          <a:bodyPr/>
          <a:lstStyle/>
          <a:p>
            <a:r>
              <a:rPr lang="en-US"/>
              <a:t>ProBank Education Services</a:t>
            </a:r>
            <a:endParaRPr lang="en-US" noProof="0"/>
          </a:p>
        </p:txBody>
      </p:sp>
      <p:sp>
        <p:nvSpPr>
          <p:cNvPr id="5" name="Slide Number Placeholder 4">
            <a:extLst>
              <a:ext uri="{FF2B5EF4-FFF2-40B4-BE49-F238E27FC236}">
                <a16:creationId xmlns:a16="http://schemas.microsoft.com/office/drawing/2014/main" id="{ACD6B7B2-BF95-02A6-E49A-F90F86E848F6}"/>
              </a:ext>
            </a:extLst>
          </p:cNvPr>
          <p:cNvSpPr>
            <a:spLocks noGrp="1"/>
          </p:cNvSpPr>
          <p:nvPr>
            <p:ph type="sldNum" sz="quarter" idx="12"/>
          </p:nvPr>
        </p:nvSpPr>
        <p:spPr/>
        <p:txBody>
          <a:bodyPr/>
          <a:lstStyle/>
          <a:p>
            <a:fld id="{721C06D9-4617-44B0-8711-1EF1C439A609}" type="slidenum">
              <a:rPr lang="en-US" noProof="0" smtClean="0"/>
              <a:pPr/>
              <a:t>28</a:t>
            </a:fld>
            <a:endParaRPr lang="en-US" noProof="0"/>
          </a:p>
        </p:txBody>
      </p:sp>
      <p:sp>
        <p:nvSpPr>
          <p:cNvPr id="6" name="Picture Placeholder 5">
            <a:extLst>
              <a:ext uri="{FF2B5EF4-FFF2-40B4-BE49-F238E27FC236}">
                <a16:creationId xmlns:a16="http://schemas.microsoft.com/office/drawing/2014/main" id="{65216386-0584-F68F-E44F-8103D377E06C}"/>
              </a:ext>
            </a:extLst>
          </p:cNvPr>
          <p:cNvSpPr>
            <a:spLocks noGrp="1"/>
          </p:cNvSpPr>
          <p:nvPr>
            <p:ph type="pic" sz="quarter" idx="14"/>
          </p:nvPr>
        </p:nvSpPr>
        <p:spPr/>
        <p:txBody>
          <a:bodyPr/>
          <a:lstStyle/>
          <a:p>
            <a:endParaRPr lang="en-US"/>
          </a:p>
        </p:txBody>
      </p:sp>
      <p:graphicFrame>
        <p:nvGraphicFramePr>
          <p:cNvPr id="8" name="Table 7">
            <a:extLst>
              <a:ext uri="{FF2B5EF4-FFF2-40B4-BE49-F238E27FC236}">
                <a16:creationId xmlns:a16="http://schemas.microsoft.com/office/drawing/2014/main" id="{378BF36D-9F0E-2E62-02CC-4CA7B9317F8E}"/>
              </a:ext>
            </a:extLst>
          </p:cNvPr>
          <p:cNvGraphicFramePr>
            <a:graphicFrameLocks noGrp="1"/>
          </p:cNvGraphicFramePr>
          <p:nvPr/>
        </p:nvGraphicFramePr>
        <p:xfrm>
          <a:off x="300037" y="908050"/>
          <a:ext cx="5471498" cy="5067300"/>
        </p:xfrm>
        <a:graphic>
          <a:graphicData uri="http://schemas.openxmlformats.org/drawingml/2006/table">
            <a:tbl>
              <a:tblPr/>
              <a:tblGrid>
                <a:gridCol w="840379">
                  <a:extLst>
                    <a:ext uri="{9D8B030D-6E8A-4147-A177-3AD203B41FA5}">
                      <a16:colId xmlns:a16="http://schemas.microsoft.com/office/drawing/2014/main" val="1838718809"/>
                    </a:ext>
                  </a:extLst>
                </a:gridCol>
                <a:gridCol w="3049761">
                  <a:extLst>
                    <a:ext uri="{9D8B030D-6E8A-4147-A177-3AD203B41FA5}">
                      <a16:colId xmlns:a16="http://schemas.microsoft.com/office/drawing/2014/main" val="2785165577"/>
                    </a:ext>
                  </a:extLst>
                </a:gridCol>
                <a:gridCol w="1581358">
                  <a:extLst>
                    <a:ext uri="{9D8B030D-6E8A-4147-A177-3AD203B41FA5}">
                      <a16:colId xmlns:a16="http://schemas.microsoft.com/office/drawing/2014/main" val="1268887070"/>
                    </a:ext>
                  </a:extLst>
                </a:gridCol>
              </a:tblGrid>
              <a:tr h="251619">
                <a:tc>
                  <a:txBody>
                    <a:bodyPr/>
                    <a:lstStyle/>
                    <a:p>
                      <a:pPr algn="ctr" fontAlgn="b">
                        <a:buNone/>
                      </a:pPr>
                      <a:r>
                        <a:rPr lang="en-US" sz="1600" b="0" i="0" u="none" strike="noStrike">
                          <a:solidFill>
                            <a:srgbClr val="000000"/>
                          </a:solidFill>
                          <a:effectLst/>
                          <a:latin typeface="Aptos Narrow" panose="020B0004020202020204" pitchFamily="34" charset="0"/>
                        </a:rPr>
                        <a:t>1</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California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331,295</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78043426"/>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2</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dirty="0">
                          <a:solidFill>
                            <a:srgbClr val="000000"/>
                          </a:solidFill>
                          <a:effectLst/>
                          <a:latin typeface="Aptos Narrow" panose="020B0004020202020204" pitchFamily="34" charset="0"/>
                        </a:rPr>
                        <a:t>North Carolina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263,173</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419728314"/>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3</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Ohio</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208,484</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34044642"/>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4</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New York</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200,182</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52063321"/>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5</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Texas</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165,893</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52465643"/>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6</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Virginia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162,339</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80964273"/>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7</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Florida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146,073</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300720169"/>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8</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Utah</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128,667</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243677437"/>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9</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South Dakota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97,430</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69974024"/>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10</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Delaware</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94,759</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895397644"/>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11</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Illinois</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81,110</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528697085"/>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12</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New Jersey</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67,297</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539645126"/>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13</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Georgia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58,331</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00683938"/>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14</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Pennsylvania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54,356</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056263421"/>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15</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Washington</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40,885</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04765249"/>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16</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Michigan</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40,772</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3577576"/>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17</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Alabama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38,475</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499312086"/>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18</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Tennessee</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36,084</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438308617"/>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19</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Massachusetts</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35,114</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583059617"/>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20</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Maryland</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dirty="0">
                          <a:solidFill>
                            <a:srgbClr val="000000"/>
                          </a:solidFill>
                          <a:effectLst/>
                          <a:latin typeface="Aptos Narrow" panose="020B0004020202020204" pitchFamily="34" charset="0"/>
                        </a:rPr>
                        <a:t>30,980</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84977058"/>
                  </a:ext>
                </a:extLst>
              </a:tr>
            </a:tbl>
          </a:graphicData>
        </a:graphic>
      </p:graphicFrame>
      <p:pic>
        <p:nvPicPr>
          <p:cNvPr id="12" name="Picture 11" descr="A screenshot of a computer&#10;&#10;Description automatically generated">
            <a:extLst>
              <a:ext uri="{FF2B5EF4-FFF2-40B4-BE49-F238E27FC236}">
                <a16:creationId xmlns:a16="http://schemas.microsoft.com/office/drawing/2014/main" id="{F5B43A92-3ECB-CE5A-39FA-DE035CB70B02}"/>
              </a:ext>
            </a:extLst>
          </p:cNvPr>
          <p:cNvPicPr>
            <a:picLocks noChangeAspect="1"/>
          </p:cNvPicPr>
          <p:nvPr/>
        </p:nvPicPr>
        <p:blipFill rotWithShape="1">
          <a:blip r:embed="rId2"/>
          <a:srcRect l="32844" t="25752" r="51519" b="20891"/>
          <a:stretch/>
        </p:blipFill>
        <p:spPr bwMode="auto">
          <a:xfrm>
            <a:off x="6237600" y="305999"/>
            <a:ext cx="5713608" cy="57473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2058092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93284-A342-7EBC-EB71-D3B6A1EFD1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234B58-3371-6ACD-B604-861AC561F45A}"/>
              </a:ext>
            </a:extLst>
          </p:cNvPr>
          <p:cNvSpPr>
            <a:spLocks noGrp="1"/>
          </p:cNvSpPr>
          <p:nvPr>
            <p:ph type="title"/>
          </p:nvPr>
        </p:nvSpPr>
        <p:spPr/>
        <p:txBody>
          <a:bodyPr/>
          <a:lstStyle/>
          <a:p>
            <a:r>
              <a:rPr lang="en-US"/>
              <a:t>2025 SAR Distribution by State</a:t>
            </a:r>
          </a:p>
        </p:txBody>
      </p:sp>
      <p:sp>
        <p:nvSpPr>
          <p:cNvPr id="4" name="Footer Placeholder 3">
            <a:extLst>
              <a:ext uri="{FF2B5EF4-FFF2-40B4-BE49-F238E27FC236}">
                <a16:creationId xmlns:a16="http://schemas.microsoft.com/office/drawing/2014/main" id="{C2825589-73E7-E28B-0109-29569F376232}"/>
              </a:ext>
            </a:extLst>
          </p:cNvPr>
          <p:cNvSpPr>
            <a:spLocks noGrp="1"/>
          </p:cNvSpPr>
          <p:nvPr>
            <p:ph type="ftr" sz="quarter" idx="11"/>
          </p:nvPr>
        </p:nvSpPr>
        <p:spPr/>
        <p:txBody>
          <a:bodyPr/>
          <a:lstStyle/>
          <a:p>
            <a:r>
              <a:rPr lang="en-US"/>
              <a:t>ProBank Education Services</a:t>
            </a:r>
            <a:endParaRPr lang="en-US" noProof="0"/>
          </a:p>
        </p:txBody>
      </p:sp>
      <p:sp>
        <p:nvSpPr>
          <p:cNvPr id="5" name="Slide Number Placeholder 4">
            <a:extLst>
              <a:ext uri="{FF2B5EF4-FFF2-40B4-BE49-F238E27FC236}">
                <a16:creationId xmlns:a16="http://schemas.microsoft.com/office/drawing/2014/main" id="{3DE18366-4B07-626D-0F72-EAF5830AEF13}"/>
              </a:ext>
            </a:extLst>
          </p:cNvPr>
          <p:cNvSpPr>
            <a:spLocks noGrp="1"/>
          </p:cNvSpPr>
          <p:nvPr>
            <p:ph type="sldNum" sz="quarter" idx="12"/>
          </p:nvPr>
        </p:nvSpPr>
        <p:spPr/>
        <p:txBody>
          <a:bodyPr/>
          <a:lstStyle/>
          <a:p>
            <a:fld id="{721C06D9-4617-44B0-8711-1EF1C439A609}" type="slidenum">
              <a:rPr lang="en-US" noProof="0" smtClean="0"/>
              <a:pPr/>
              <a:t>29</a:t>
            </a:fld>
            <a:endParaRPr lang="en-US" noProof="0"/>
          </a:p>
        </p:txBody>
      </p:sp>
      <p:sp>
        <p:nvSpPr>
          <p:cNvPr id="6" name="Picture Placeholder 5">
            <a:extLst>
              <a:ext uri="{FF2B5EF4-FFF2-40B4-BE49-F238E27FC236}">
                <a16:creationId xmlns:a16="http://schemas.microsoft.com/office/drawing/2014/main" id="{12A9E1E8-BEFC-A4B8-2DCA-0E4DC1E94283}"/>
              </a:ext>
            </a:extLst>
          </p:cNvPr>
          <p:cNvSpPr>
            <a:spLocks noGrp="1"/>
          </p:cNvSpPr>
          <p:nvPr>
            <p:ph type="pic" sz="quarter" idx="14"/>
          </p:nvPr>
        </p:nvSpPr>
        <p:spPr/>
        <p:txBody>
          <a:bodyPr/>
          <a:lstStyle/>
          <a:p>
            <a:endParaRPr lang="en-US"/>
          </a:p>
        </p:txBody>
      </p:sp>
      <p:graphicFrame>
        <p:nvGraphicFramePr>
          <p:cNvPr id="8" name="Table 7">
            <a:extLst>
              <a:ext uri="{FF2B5EF4-FFF2-40B4-BE49-F238E27FC236}">
                <a16:creationId xmlns:a16="http://schemas.microsoft.com/office/drawing/2014/main" id="{B0BB0395-0B4A-731D-1E6B-281B4BC5704B}"/>
              </a:ext>
            </a:extLst>
          </p:cNvPr>
          <p:cNvGraphicFramePr>
            <a:graphicFrameLocks noGrp="1"/>
          </p:cNvGraphicFramePr>
          <p:nvPr/>
        </p:nvGraphicFramePr>
        <p:xfrm>
          <a:off x="300037" y="908050"/>
          <a:ext cx="5471498" cy="5067300"/>
        </p:xfrm>
        <a:graphic>
          <a:graphicData uri="http://schemas.openxmlformats.org/drawingml/2006/table">
            <a:tbl>
              <a:tblPr/>
              <a:tblGrid>
                <a:gridCol w="840379">
                  <a:extLst>
                    <a:ext uri="{9D8B030D-6E8A-4147-A177-3AD203B41FA5}">
                      <a16:colId xmlns:a16="http://schemas.microsoft.com/office/drawing/2014/main" val="1838718809"/>
                    </a:ext>
                  </a:extLst>
                </a:gridCol>
                <a:gridCol w="3049761">
                  <a:extLst>
                    <a:ext uri="{9D8B030D-6E8A-4147-A177-3AD203B41FA5}">
                      <a16:colId xmlns:a16="http://schemas.microsoft.com/office/drawing/2014/main" val="2785165577"/>
                    </a:ext>
                  </a:extLst>
                </a:gridCol>
                <a:gridCol w="1581358">
                  <a:extLst>
                    <a:ext uri="{9D8B030D-6E8A-4147-A177-3AD203B41FA5}">
                      <a16:colId xmlns:a16="http://schemas.microsoft.com/office/drawing/2014/main" val="1268887070"/>
                    </a:ext>
                  </a:extLst>
                </a:gridCol>
              </a:tblGrid>
              <a:tr h="251619">
                <a:tc>
                  <a:txBody>
                    <a:bodyPr/>
                    <a:lstStyle/>
                    <a:p>
                      <a:pPr algn="ctr" fontAlgn="b">
                        <a:buNone/>
                      </a:pPr>
                      <a:r>
                        <a:rPr lang="en-US" sz="1600" b="0" i="0" u="none" strike="noStrike">
                          <a:solidFill>
                            <a:srgbClr val="000000"/>
                          </a:solidFill>
                          <a:effectLst/>
                          <a:latin typeface="Aptos Narrow" panose="020B0004020202020204" pitchFamily="34" charset="0"/>
                        </a:rPr>
                        <a:t>21</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Arizona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30,592</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78043426"/>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22</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Oklahoma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28,938</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419728314"/>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23</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Indiana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26,340</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34044642"/>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24</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Minnesota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24,165</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52063321"/>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25</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Puerto Rico</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23,023</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52465643"/>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26</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Wisconsin</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22,994</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80964273"/>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27</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Missouri</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21,912</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300720169"/>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28</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Nevada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21,484</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243677437"/>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29</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South Carolina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20,975</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69974024"/>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30</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Colorado</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20,837</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895397644"/>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31</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Connecticut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17,380</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528697085"/>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32</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Louisiana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16,594</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539645126"/>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33</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Oregon</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15,366</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00683938"/>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34</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Mississippi</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15,114</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056263421"/>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35</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Kentucky</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14,081</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04765249"/>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36</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Arkansas</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11,465</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3577576"/>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37</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North Dakota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10,599</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499312086"/>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38</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Rhode Island</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10,315</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438308617"/>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39</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Kansas</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9,826</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583059617"/>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40</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Nebraska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9,743</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84977058"/>
                  </a:ext>
                </a:extLst>
              </a:tr>
            </a:tbl>
          </a:graphicData>
        </a:graphic>
      </p:graphicFrame>
      <p:pic>
        <p:nvPicPr>
          <p:cNvPr id="12" name="Picture 11" descr="A screenshot of a computer&#10;&#10;Description automatically generated">
            <a:extLst>
              <a:ext uri="{FF2B5EF4-FFF2-40B4-BE49-F238E27FC236}">
                <a16:creationId xmlns:a16="http://schemas.microsoft.com/office/drawing/2014/main" id="{1D9360DF-09E7-7298-47A2-73F41A401C98}"/>
              </a:ext>
            </a:extLst>
          </p:cNvPr>
          <p:cNvPicPr>
            <a:picLocks noChangeAspect="1"/>
          </p:cNvPicPr>
          <p:nvPr/>
        </p:nvPicPr>
        <p:blipFill rotWithShape="1">
          <a:blip r:embed="rId2"/>
          <a:srcRect l="32844" t="25752" r="51519" b="20891"/>
          <a:stretch/>
        </p:blipFill>
        <p:spPr bwMode="auto">
          <a:xfrm>
            <a:off x="6237600" y="305999"/>
            <a:ext cx="5713608" cy="57473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7115647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06862-83A7-4F75-1951-7D2D94BA68B3}"/>
              </a:ext>
            </a:extLst>
          </p:cNvPr>
          <p:cNvSpPr>
            <a:spLocks noGrp="1"/>
          </p:cNvSpPr>
          <p:nvPr>
            <p:ph type="title"/>
          </p:nvPr>
        </p:nvSpPr>
        <p:spPr/>
        <p:txBody>
          <a:bodyPr/>
          <a:lstStyle/>
          <a:p>
            <a:r>
              <a:rPr lang="en-US" b="1">
                <a:solidFill>
                  <a:schemeClr val="accent3"/>
                </a:solidFill>
              </a:rPr>
              <a:t>TO RECEIVE CPE CREDIT</a:t>
            </a:r>
          </a:p>
        </p:txBody>
      </p:sp>
      <p:sp>
        <p:nvSpPr>
          <p:cNvPr id="3" name="Text Placeholder 2">
            <a:extLst>
              <a:ext uri="{FF2B5EF4-FFF2-40B4-BE49-F238E27FC236}">
                <a16:creationId xmlns:a16="http://schemas.microsoft.com/office/drawing/2014/main" id="{F16E2768-F781-CD3B-252B-DD272286DAB9}"/>
              </a:ext>
            </a:extLst>
          </p:cNvPr>
          <p:cNvSpPr>
            <a:spLocks noGrp="1"/>
          </p:cNvSpPr>
          <p:nvPr>
            <p:ph type="body" sz="quarter" idx="13"/>
          </p:nvPr>
        </p:nvSpPr>
        <p:spPr/>
        <p:txBody>
          <a:bodyPr/>
          <a:lstStyle/>
          <a:p>
            <a:pPr marL="571500" indent="-571500">
              <a:buFont typeface="Arial" panose="020B0604020202020204" pitchFamily="34" charset="0"/>
              <a:buChar char="•"/>
            </a:pPr>
            <a:r>
              <a:rPr lang="en-US" b="0"/>
              <a:t>Attendees must respond to at least 3 of the 4 polling questions per CPE hour.</a:t>
            </a:r>
          </a:p>
          <a:p>
            <a:pPr marL="571500" indent="-571500">
              <a:buFont typeface="Arial" panose="020B0604020202020204" pitchFamily="34" charset="0"/>
              <a:buChar char="•"/>
            </a:pPr>
            <a:r>
              <a:rPr lang="en-US" b="0"/>
              <a:t>Attendees must be logged in for a minimum of 50 minutes per every CPE hour.</a:t>
            </a:r>
          </a:p>
        </p:txBody>
      </p:sp>
      <p:sp>
        <p:nvSpPr>
          <p:cNvPr id="4" name="Footer Placeholder 3">
            <a:extLst>
              <a:ext uri="{FF2B5EF4-FFF2-40B4-BE49-F238E27FC236}">
                <a16:creationId xmlns:a16="http://schemas.microsoft.com/office/drawing/2014/main" id="{CA7FA73B-AF3D-67FC-EB1F-4D26473D2E25}"/>
              </a:ext>
            </a:extLst>
          </p:cNvPr>
          <p:cNvSpPr>
            <a:spLocks noGrp="1"/>
          </p:cNvSpPr>
          <p:nvPr>
            <p:ph type="ftr" sz="quarter" idx="3"/>
          </p:nvPr>
        </p:nvSpPr>
        <p:spPr/>
        <p:txBody>
          <a:bodyPr/>
          <a:lstStyle/>
          <a:p>
            <a:r>
              <a:rPr lang="en-US"/>
              <a:t>ProBank Education Services</a:t>
            </a:r>
            <a:endParaRPr lang="en-US" noProof="0"/>
          </a:p>
        </p:txBody>
      </p:sp>
      <p:sp>
        <p:nvSpPr>
          <p:cNvPr id="5" name="Slide Number Placeholder 4">
            <a:extLst>
              <a:ext uri="{FF2B5EF4-FFF2-40B4-BE49-F238E27FC236}">
                <a16:creationId xmlns:a16="http://schemas.microsoft.com/office/drawing/2014/main" id="{A8AD10B6-E340-0D63-2EF8-950B59FCC226}"/>
              </a:ext>
            </a:extLst>
          </p:cNvPr>
          <p:cNvSpPr>
            <a:spLocks noGrp="1"/>
          </p:cNvSpPr>
          <p:nvPr>
            <p:ph type="sldNum" sz="quarter" idx="4"/>
          </p:nvPr>
        </p:nvSpPr>
        <p:spPr/>
        <p:txBody>
          <a:bodyPr/>
          <a:lstStyle/>
          <a:p>
            <a:fld id="{721C06D9-4617-44B0-8711-1EF1C439A609}" type="slidenum">
              <a:rPr lang="en-US" noProof="0" smtClean="0"/>
              <a:pPr/>
              <a:t>3</a:t>
            </a:fld>
            <a:endParaRPr lang="en-US" noProof="0"/>
          </a:p>
        </p:txBody>
      </p:sp>
    </p:spTree>
    <p:extLst>
      <p:ext uri="{BB962C8B-B14F-4D97-AF65-F5344CB8AC3E}">
        <p14:creationId xmlns:p14="http://schemas.microsoft.com/office/powerpoint/2010/main" val="365188527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FCE4D-EBDC-027F-FA5B-DF87B6E2EA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D8819D-6E1E-9DBE-F945-5E2AFB608F83}"/>
              </a:ext>
            </a:extLst>
          </p:cNvPr>
          <p:cNvSpPr>
            <a:spLocks noGrp="1"/>
          </p:cNvSpPr>
          <p:nvPr>
            <p:ph type="title"/>
          </p:nvPr>
        </p:nvSpPr>
        <p:spPr/>
        <p:txBody>
          <a:bodyPr/>
          <a:lstStyle/>
          <a:p>
            <a:r>
              <a:rPr lang="en-US"/>
              <a:t>2025 SAR Distribution by State</a:t>
            </a:r>
          </a:p>
        </p:txBody>
      </p:sp>
      <p:sp>
        <p:nvSpPr>
          <p:cNvPr id="4" name="Footer Placeholder 3">
            <a:extLst>
              <a:ext uri="{FF2B5EF4-FFF2-40B4-BE49-F238E27FC236}">
                <a16:creationId xmlns:a16="http://schemas.microsoft.com/office/drawing/2014/main" id="{4443A425-83C0-7958-6886-4E9797B521EC}"/>
              </a:ext>
            </a:extLst>
          </p:cNvPr>
          <p:cNvSpPr>
            <a:spLocks noGrp="1"/>
          </p:cNvSpPr>
          <p:nvPr>
            <p:ph type="ftr" sz="quarter" idx="11"/>
          </p:nvPr>
        </p:nvSpPr>
        <p:spPr/>
        <p:txBody>
          <a:bodyPr/>
          <a:lstStyle/>
          <a:p>
            <a:r>
              <a:rPr lang="en-US"/>
              <a:t>ProBank Education Services</a:t>
            </a:r>
            <a:endParaRPr lang="en-US" noProof="0"/>
          </a:p>
        </p:txBody>
      </p:sp>
      <p:sp>
        <p:nvSpPr>
          <p:cNvPr id="5" name="Slide Number Placeholder 4">
            <a:extLst>
              <a:ext uri="{FF2B5EF4-FFF2-40B4-BE49-F238E27FC236}">
                <a16:creationId xmlns:a16="http://schemas.microsoft.com/office/drawing/2014/main" id="{4223EA0A-27C2-FF00-2327-B663B19F512B}"/>
              </a:ext>
            </a:extLst>
          </p:cNvPr>
          <p:cNvSpPr>
            <a:spLocks noGrp="1"/>
          </p:cNvSpPr>
          <p:nvPr>
            <p:ph type="sldNum" sz="quarter" idx="12"/>
          </p:nvPr>
        </p:nvSpPr>
        <p:spPr/>
        <p:txBody>
          <a:bodyPr/>
          <a:lstStyle/>
          <a:p>
            <a:fld id="{721C06D9-4617-44B0-8711-1EF1C439A609}" type="slidenum">
              <a:rPr lang="en-US" noProof="0" smtClean="0"/>
              <a:pPr/>
              <a:t>30</a:t>
            </a:fld>
            <a:endParaRPr lang="en-US" noProof="0"/>
          </a:p>
        </p:txBody>
      </p:sp>
      <p:sp>
        <p:nvSpPr>
          <p:cNvPr id="6" name="Picture Placeholder 5">
            <a:extLst>
              <a:ext uri="{FF2B5EF4-FFF2-40B4-BE49-F238E27FC236}">
                <a16:creationId xmlns:a16="http://schemas.microsoft.com/office/drawing/2014/main" id="{E0401C1B-849C-3D79-1AE5-BE3065E9A2C7}"/>
              </a:ext>
            </a:extLst>
          </p:cNvPr>
          <p:cNvSpPr>
            <a:spLocks noGrp="1"/>
          </p:cNvSpPr>
          <p:nvPr>
            <p:ph type="pic" sz="quarter" idx="14"/>
          </p:nvPr>
        </p:nvSpPr>
        <p:spPr/>
        <p:txBody>
          <a:bodyPr/>
          <a:lstStyle/>
          <a:p>
            <a:endParaRPr lang="en-US"/>
          </a:p>
        </p:txBody>
      </p:sp>
      <p:graphicFrame>
        <p:nvGraphicFramePr>
          <p:cNvPr id="8" name="Table 7">
            <a:extLst>
              <a:ext uri="{FF2B5EF4-FFF2-40B4-BE49-F238E27FC236}">
                <a16:creationId xmlns:a16="http://schemas.microsoft.com/office/drawing/2014/main" id="{051C3E35-4AC9-57C9-43E6-47A7E5AE6448}"/>
              </a:ext>
            </a:extLst>
          </p:cNvPr>
          <p:cNvGraphicFramePr>
            <a:graphicFrameLocks noGrp="1"/>
          </p:cNvGraphicFramePr>
          <p:nvPr/>
        </p:nvGraphicFramePr>
        <p:xfrm>
          <a:off x="300037" y="908050"/>
          <a:ext cx="5471498" cy="5067300"/>
        </p:xfrm>
        <a:graphic>
          <a:graphicData uri="http://schemas.openxmlformats.org/drawingml/2006/table">
            <a:tbl>
              <a:tblPr/>
              <a:tblGrid>
                <a:gridCol w="840379">
                  <a:extLst>
                    <a:ext uri="{9D8B030D-6E8A-4147-A177-3AD203B41FA5}">
                      <a16:colId xmlns:a16="http://schemas.microsoft.com/office/drawing/2014/main" val="1838718809"/>
                    </a:ext>
                  </a:extLst>
                </a:gridCol>
                <a:gridCol w="3049761">
                  <a:extLst>
                    <a:ext uri="{9D8B030D-6E8A-4147-A177-3AD203B41FA5}">
                      <a16:colId xmlns:a16="http://schemas.microsoft.com/office/drawing/2014/main" val="2785165577"/>
                    </a:ext>
                  </a:extLst>
                </a:gridCol>
                <a:gridCol w="1581358">
                  <a:extLst>
                    <a:ext uri="{9D8B030D-6E8A-4147-A177-3AD203B41FA5}">
                      <a16:colId xmlns:a16="http://schemas.microsoft.com/office/drawing/2014/main" val="1268887070"/>
                    </a:ext>
                  </a:extLst>
                </a:gridCol>
              </a:tblGrid>
              <a:tr h="251619">
                <a:tc>
                  <a:txBody>
                    <a:bodyPr/>
                    <a:lstStyle/>
                    <a:p>
                      <a:pPr algn="ctr" fontAlgn="b">
                        <a:buNone/>
                      </a:pPr>
                      <a:r>
                        <a:rPr lang="en-US" sz="1600" b="0" i="0" u="none" strike="noStrike">
                          <a:solidFill>
                            <a:srgbClr val="000000"/>
                          </a:solidFill>
                          <a:effectLst/>
                          <a:latin typeface="Aptos Narrow" panose="020B0004020202020204" pitchFamily="34" charset="0"/>
                        </a:rPr>
                        <a:t>41</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Iowa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9,226</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78043426"/>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42</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Hawaii</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8,653</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419728314"/>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43</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New Mexico</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8,465</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34044642"/>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45</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West Virginia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6,504</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52063321"/>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46</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Maine</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6,245</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52465643"/>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47</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District of Columbia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5,041</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80964273"/>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48</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New Hampshire</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4,919</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300720169"/>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49</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Idaho</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4,500</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243677437"/>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50</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Montana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4,255</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69974024"/>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51</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Alaska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4,179</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895397644"/>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52</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Vermont</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1,891</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528697085"/>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53</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Wyoming</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1,603</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539645126"/>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54</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Unknown</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1,410</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00683938"/>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55</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Guam</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813</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056263421"/>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56</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Virgin Islands</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787</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04765249"/>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57</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APO / DPO / FPO</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420</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3577576"/>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58</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Northern Mariana Islands</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80</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499312086"/>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59</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Palau</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36</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438308617"/>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60</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American Samoa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11</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583059617"/>
                  </a:ext>
                </a:extLst>
              </a:tr>
              <a:tr h="251619">
                <a:tc>
                  <a:txBody>
                    <a:bodyPr/>
                    <a:lstStyle/>
                    <a:p>
                      <a:pPr algn="ctr" fontAlgn="b">
                        <a:buNone/>
                      </a:pPr>
                      <a:r>
                        <a:rPr lang="en-US" sz="1600" b="0" i="0" u="none" strike="noStrike">
                          <a:solidFill>
                            <a:srgbClr val="000000"/>
                          </a:solidFill>
                          <a:effectLst/>
                          <a:latin typeface="Aptos Narrow" panose="020B0004020202020204" pitchFamily="34" charset="0"/>
                        </a:rPr>
                        <a:t>61</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Micronesia, Federated States</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9</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84977058"/>
                  </a:ext>
                </a:extLst>
              </a:tr>
            </a:tbl>
          </a:graphicData>
        </a:graphic>
      </p:graphicFrame>
      <p:pic>
        <p:nvPicPr>
          <p:cNvPr id="12" name="Picture 11" descr="A screenshot of a computer&#10;&#10;Description automatically generated">
            <a:extLst>
              <a:ext uri="{FF2B5EF4-FFF2-40B4-BE49-F238E27FC236}">
                <a16:creationId xmlns:a16="http://schemas.microsoft.com/office/drawing/2014/main" id="{97A1AD46-AE11-B4E1-A806-0DA2C5E066DD}"/>
              </a:ext>
            </a:extLst>
          </p:cNvPr>
          <p:cNvPicPr>
            <a:picLocks noChangeAspect="1"/>
          </p:cNvPicPr>
          <p:nvPr/>
        </p:nvPicPr>
        <p:blipFill rotWithShape="1">
          <a:blip r:embed="rId2"/>
          <a:srcRect l="32844" t="25752" r="51519" b="20891"/>
          <a:stretch/>
        </p:blipFill>
        <p:spPr bwMode="auto">
          <a:xfrm>
            <a:off x="6237600" y="305999"/>
            <a:ext cx="5713608" cy="57473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4409284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B6E96-F3D9-D49E-4220-385B85937529}"/>
            </a:ext>
          </a:extLst>
        </p:cNvPr>
        <p:cNvGrpSpPr/>
        <p:nvPr/>
      </p:nvGrpSpPr>
      <p:grpSpPr>
        <a:xfrm>
          <a:off x="0" y="0"/>
          <a:ext cx="0" cy="0"/>
          <a:chOff x="0" y="0"/>
          <a:chExt cx="0" cy="0"/>
        </a:xfrm>
      </p:grpSpPr>
      <p:sp>
        <p:nvSpPr>
          <p:cNvPr id="3074" name="Title 1">
            <a:extLst>
              <a:ext uri="{FF2B5EF4-FFF2-40B4-BE49-F238E27FC236}">
                <a16:creationId xmlns:a16="http://schemas.microsoft.com/office/drawing/2014/main" id="{C5236913-F34A-B55B-AD36-E3277BB404A3}"/>
              </a:ext>
            </a:extLst>
          </p:cNvPr>
          <p:cNvSpPr>
            <a:spLocks noGrp="1"/>
          </p:cNvSpPr>
          <p:nvPr>
            <p:ph type="title"/>
          </p:nvPr>
        </p:nvSpPr>
        <p:spPr>
          <a:xfrm>
            <a:off x="533399" y="136520"/>
            <a:ext cx="11325521" cy="1372240"/>
          </a:xfrm>
        </p:spPr>
        <p:txBody>
          <a:bodyPr rtlCol="0">
            <a:normAutofit/>
          </a:bodyPr>
          <a:lstStyle/>
          <a:p>
            <a:pPr>
              <a:defRPr/>
            </a:pPr>
            <a:r>
              <a:rPr lang="en-US" altLang="en-US"/>
              <a:t>2025 SAR Activity Distribution </a:t>
            </a:r>
            <a:br>
              <a:rPr lang="en-US" altLang="en-US"/>
            </a:br>
            <a:r>
              <a:rPr lang="en-US" altLang="en-US"/>
              <a:t>“Top 55” Metropolitan Filing Areas (out of 1,000+)</a:t>
            </a:r>
            <a:br>
              <a:rPr lang="en-US" altLang="en-US"/>
            </a:br>
            <a:endParaRPr lang="en-US" altLang="en-US" sz="2700"/>
          </a:p>
        </p:txBody>
      </p:sp>
      <p:sp>
        <p:nvSpPr>
          <p:cNvPr id="3" name="Slide Number Placeholder 2">
            <a:extLst>
              <a:ext uri="{FF2B5EF4-FFF2-40B4-BE49-F238E27FC236}">
                <a16:creationId xmlns:a16="http://schemas.microsoft.com/office/drawing/2014/main" id="{CA388D05-DB65-441E-BCEA-562A05BB5778}"/>
              </a:ext>
            </a:extLst>
          </p:cNvPr>
          <p:cNvSpPr>
            <a:spLocks noGrp="1"/>
          </p:cNvSpPr>
          <p:nvPr>
            <p:ph type="sldNum" sz="quarter" idx="12"/>
          </p:nvPr>
        </p:nvSpPr>
        <p:spPr>
          <a:xfrm>
            <a:off x="8971280" y="6377304"/>
            <a:ext cx="2743200" cy="130811"/>
          </a:xfrm>
          <a:prstGeom prst="rect">
            <a:avLst/>
          </a:prstGeom>
        </p:spPr>
        <p:txBody>
          <a:bodyPr vert="horz" lIns="0" tIns="0" rIns="0" bIns="0" rtlCol="0" anchor="b" anchorCtr="0"/>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90C7C1-17B1-4146-85FB-67182C90A41A}" type="slidenum">
              <a:rPr lang="en-US" smtClean="0"/>
              <a:pPr/>
              <a:t>31</a:t>
            </a:fld>
            <a:endParaRPr lang="en-US"/>
          </a:p>
        </p:txBody>
      </p:sp>
      <p:graphicFrame>
        <p:nvGraphicFramePr>
          <p:cNvPr id="9" name="Content Placeholder 8">
            <a:extLst>
              <a:ext uri="{FF2B5EF4-FFF2-40B4-BE49-F238E27FC236}">
                <a16:creationId xmlns:a16="http://schemas.microsoft.com/office/drawing/2014/main" id="{0A7F75D6-7411-6DFA-9EED-0BA910F9AAB4}"/>
              </a:ext>
            </a:extLst>
          </p:cNvPr>
          <p:cNvGraphicFramePr>
            <a:graphicFrameLocks noGrp="1"/>
          </p:cNvGraphicFramePr>
          <p:nvPr>
            <p:ph idx="1"/>
          </p:nvPr>
        </p:nvGraphicFramePr>
        <p:xfrm>
          <a:off x="533400" y="1243585"/>
          <a:ext cx="10668000" cy="5057172"/>
        </p:xfrm>
        <a:graphic>
          <a:graphicData uri="http://schemas.openxmlformats.org/drawingml/2006/table">
            <a:tbl>
              <a:tblPr/>
              <a:tblGrid>
                <a:gridCol w="888065">
                  <a:extLst>
                    <a:ext uri="{9D8B030D-6E8A-4147-A177-3AD203B41FA5}">
                      <a16:colId xmlns:a16="http://schemas.microsoft.com/office/drawing/2014/main" val="973817840"/>
                    </a:ext>
                  </a:extLst>
                </a:gridCol>
                <a:gridCol w="8447837">
                  <a:extLst>
                    <a:ext uri="{9D8B030D-6E8A-4147-A177-3AD203B41FA5}">
                      <a16:colId xmlns:a16="http://schemas.microsoft.com/office/drawing/2014/main" val="4037608922"/>
                    </a:ext>
                  </a:extLst>
                </a:gridCol>
                <a:gridCol w="1332098">
                  <a:extLst>
                    <a:ext uri="{9D8B030D-6E8A-4147-A177-3AD203B41FA5}">
                      <a16:colId xmlns:a16="http://schemas.microsoft.com/office/drawing/2014/main" val="2589001232"/>
                    </a:ext>
                  </a:extLst>
                </a:gridCol>
              </a:tblGrid>
              <a:tr h="280954">
                <a:tc>
                  <a:txBody>
                    <a:bodyPr/>
                    <a:lstStyle/>
                    <a:p>
                      <a:pPr algn="ctr" fontAlgn="b">
                        <a:buNone/>
                      </a:pPr>
                      <a:r>
                        <a:rPr lang="en-US" sz="1600" b="0" i="0" u="none" strike="noStrike">
                          <a:solidFill>
                            <a:srgbClr val="000000"/>
                          </a:solidFill>
                          <a:effectLst/>
                          <a:latin typeface="Aptos Narrow" panose="020B0004020202020204" pitchFamily="34" charset="0"/>
                        </a:rPr>
                        <a:t>1</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Charlotte-Gastonia-Rock Hill, NC-SC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229,687</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19504283"/>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2</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New York-Northern New Jersey-Long Island, NY-NJ-PA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219,231</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579631698"/>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3</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Washington-Arlington-Alexandria, DC-VA-MD-WV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149,582</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325605050"/>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4</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Columbus, OH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127,266</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44248993"/>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5</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s-ES" sz="1600" b="0" i="0" u="none" strike="noStrike">
                          <a:solidFill>
                            <a:srgbClr val="000000"/>
                          </a:solidFill>
                          <a:effectLst/>
                          <a:latin typeface="Aptos Narrow" panose="020B0004020202020204" pitchFamily="34" charset="0"/>
                        </a:rPr>
                        <a:t>Los Angeles-Long Beach-Santa Ana, CA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120,877</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277874037"/>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6</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San Francisco-Oakland-Fremont, CA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117,358</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94382201"/>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7</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Salt Lake City, UT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95,426</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59440621"/>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8</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Sioux Falls, SD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94,829</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12864795"/>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9</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Philadelphia-Camden-Wilmington, PA-NJ-DE-MD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86,261</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688291107"/>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10</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Miami-Fort Lauderdale-Pompano Beach, FL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70,541</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76410179"/>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11</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Chicago-Joliet-Naperville, IL-IN-WI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68,025</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675150914"/>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12</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Dallas-Fort Worth-Arlington, TX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48,364</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472288697"/>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13</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Houston-Sugar Land-Baytown, TX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44,256</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510707807"/>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14</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Atlanta-Sandy Springs-Marietta, GA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41,454</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243817172"/>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15</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Cincinnati-Middletown, OH-KY-IN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37,797</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413934400"/>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16</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it-IT" sz="1600" b="0" i="0" u="none" strike="noStrike">
                          <a:solidFill>
                            <a:srgbClr val="000000"/>
                          </a:solidFill>
                          <a:effectLst/>
                          <a:latin typeface="Aptos Narrow" panose="020B0004020202020204" pitchFamily="34" charset="0"/>
                        </a:rPr>
                        <a:t>Riverside-San Bernardino-Ontario, CA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28,097</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087346230"/>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17</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Provo-Orem, UT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26,687</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458009787"/>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18</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Seattle-Tacoma-Bellevue, WA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26,405</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282649139"/>
                  </a:ext>
                </a:extLst>
              </a:tr>
            </a:tbl>
          </a:graphicData>
        </a:graphic>
      </p:graphicFrame>
    </p:spTree>
    <p:extLst>
      <p:ext uri="{BB962C8B-B14F-4D97-AF65-F5344CB8AC3E}">
        <p14:creationId xmlns:p14="http://schemas.microsoft.com/office/powerpoint/2010/main" val="2266719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10B1D-6A6C-1F83-197D-5E2C09D6A4F4}"/>
            </a:ext>
          </a:extLst>
        </p:cNvPr>
        <p:cNvGrpSpPr/>
        <p:nvPr/>
      </p:nvGrpSpPr>
      <p:grpSpPr>
        <a:xfrm>
          <a:off x="0" y="0"/>
          <a:ext cx="0" cy="0"/>
          <a:chOff x="0" y="0"/>
          <a:chExt cx="0" cy="0"/>
        </a:xfrm>
      </p:grpSpPr>
      <p:sp>
        <p:nvSpPr>
          <p:cNvPr id="3074" name="Title 1">
            <a:extLst>
              <a:ext uri="{FF2B5EF4-FFF2-40B4-BE49-F238E27FC236}">
                <a16:creationId xmlns:a16="http://schemas.microsoft.com/office/drawing/2014/main" id="{C088BBFD-932E-0550-FA5E-9DF583BB21CF}"/>
              </a:ext>
            </a:extLst>
          </p:cNvPr>
          <p:cNvSpPr>
            <a:spLocks noGrp="1"/>
          </p:cNvSpPr>
          <p:nvPr>
            <p:ph type="title"/>
          </p:nvPr>
        </p:nvSpPr>
        <p:spPr>
          <a:xfrm>
            <a:off x="533399" y="136520"/>
            <a:ext cx="11325521" cy="1372240"/>
          </a:xfrm>
        </p:spPr>
        <p:txBody>
          <a:bodyPr rtlCol="0">
            <a:normAutofit/>
          </a:bodyPr>
          <a:lstStyle/>
          <a:p>
            <a:pPr>
              <a:defRPr/>
            </a:pPr>
            <a:r>
              <a:rPr lang="en-US" altLang="en-US"/>
              <a:t>2025 SAR Activity Distribution </a:t>
            </a:r>
            <a:br>
              <a:rPr lang="en-US" altLang="en-US"/>
            </a:br>
            <a:r>
              <a:rPr lang="en-US" altLang="en-US"/>
              <a:t>“Top 55” Metropolitan Filing Areas (out of 1,000+)</a:t>
            </a:r>
            <a:br>
              <a:rPr lang="en-US" altLang="en-US"/>
            </a:br>
            <a:endParaRPr lang="en-US" altLang="en-US" sz="2700"/>
          </a:p>
        </p:txBody>
      </p:sp>
      <p:sp>
        <p:nvSpPr>
          <p:cNvPr id="3" name="Slide Number Placeholder 2">
            <a:extLst>
              <a:ext uri="{FF2B5EF4-FFF2-40B4-BE49-F238E27FC236}">
                <a16:creationId xmlns:a16="http://schemas.microsoft.com/office/drawing/2014/main" id="{3BB11977-6AB3-0208-2101-999E0ABDDEAF}"/>
              </a:ext>
            </a:extLst>
          </p:cNvPr>
          <p:cNvSpPr>
            <a:spLocks noGrp="1"/>
          </p:cNvSpPr>
          <p:nvPr>
            <p:ph type="sldNum" sz="quarter" idx="12"/>
          </p:nvPr>
        </p:nvSpPr>
        <p:spPr>
          <a:xfrm>
            <a:off x="8971280" y="6377304"/>
            <a:ext cx="2743200" cy="130811"/>
          </a:xfrm>
          <a:prstGeom prst="rect">
            <a:avLst/>
          </a:prstGeom>
        </p:spPr>
        <p:txBody>
          <a:bodyPr vert="horz" lIns="0" tIns="0" rIns="0" bIns="0" rtlCol="0" anchor="b" anchorCtr="0"/>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90C7C1-17B1-4146-85FB-67182C90A41A}" type="slidenum">
              <a:rPr lang="en-US" smtClean="0"/>
              <a:pPr/>
              <a:t>32</a:t>
            </a:fld>
            <a:endParaRPr lang="en-US"/>
          </a:p>
        </p:txBody>
      </p:sp>
      <p:graphicFrame>
        <p:nvGraphicFramePr>
          <p:cNvPr id="9" name="Content Placeholder 8">
            <a:extLst>
              <a:ext uri="{FF2B5EF4-FFF2-40B4-BE49-F238E27FC236}">
                <a16:creationId xmlns:a16="http://schemas.microsoft.com/office/drawing/2014/main" id="{10C90F9A-B64E-65A6-FDB6-59B38CC8EF5F}"/>
              </a:ext>
            </a:extLst>
          </p:cNvPr>
          <p:cNvGraphicFramePr>
            <a:graphicFrameLocks noGrp="1"/>
          </p:cNvGraphicFramePr>
          <p:nvPr>
            <p:ph idx="1"/>
            <p:extLst>
              <p:ext uri="{D42A27DB-BD31-4B8C-83A1-F6EECF244321}">
                <p14:modId xmlns:p14="http://schemas.microsoft.com/office/powerpoint/2010/main" val="872000865"/>
              </p:ext>
            </p:extLst>
          </p:nvPr>
        </p:nvGraphicFramePr>
        <p:xfrm>
          <a:off x="389960" y="947748"/>
          <a:ext cx="10668000" cy="5338126"/>
        </p:xfrm>
        <a:graphic>
          <a:graphicData uri="http://schemas.openxmlformats.org/drawingml/2006/table">
            <a:tbl>
              <a:tblPr/>
              <a:tblGrid>
                <a:gridCol w="888065">
                  <a:extLst>
                    <a:ext uri="{9D8B030D-6E8A-4147-A177-3AD203B41FA5}">
                      <a16:colId xmlns:a16="http://schemas.microsoft.com/office/drawing/2014/main" val="973817840"/>
                    </a:ext>
                  </a:extLst>
                </a:gridCol>
                <a:gridCol w="8447837">
                  <a:extLst>
                    <a:ext uri="{9D8B030D-6E8A-4147-A177-3AD203B41FA5}">
                      <a16:colId xmlns:a16="http://schemas.microsoft.com/office/drawing/2014/main" val="4037608922"/>
                    </a:ext>
                  </a:extLst>
                </a:gridCol>
                <a:gridCol w="1332098">
                  <a:extLst>
                    <a:ext uri="{9D8B030D-6E8A-4147-A177-3AD203B41FA5}">
                      <a16:colId xmlns:a16="http://schemas.microsoft.com/office/drawing/2014/main" val="2589001232"/>
                    </a:ext>
                  </a:extLst>
                </a:gridCol>
              </a:tblGrid>
              <a:tr h="280954">
                <a:tc>
                  <a:txBody>
                    <a:bodyPr/>
                    <a:lstStyle/>
                    <a:p>
                      <a:pPr algn="ctr" fontAlgn="b">
                        <a:buNone/>
                      </a:pPr>
                      <a:r>
                        <a:rPr lang="en-US" sz="1600" b="0" i="0" u="none" strike="noStrike">
                          <a:solidFill>
                            <a:srgbClr val="000000"/>
                          </a:solidFill>
                          <a:effectLst/>
                          <a:latin typeface="Aptos Narrow" panose="020B0004020202020204" pitchFamily="34" charset="0"/>
                        </a:rPr>
                        <a:t>19</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Boston-Cambridge-Quincy, MA-NH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25,425</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19504283"/>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20</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Birmingham-Hoover, AL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24,411</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10409639"/>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21</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Phoenix-Mesa-Glendale, AZ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23,439</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579631698"/>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22</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dirty="0">
                          <a:solidFill>
                            <a:srgbClr val="000000"/>
                          </a:solidFill>
                          <a:effectLst/>
                          <a:latin typeface="Aptos Narrow" panose="020B0004020202020204" pitchFamily="34" charset="0"/>
                        </a:rPr>
                        <a:t>Cleveland-Elyria-Mentor, OH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21,493</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325605050"/>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23</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dirty="0">
                          <a:solidFill>
                            <a:srgbClr val="000000"/>
                          </a:solidFill>
                          <a:effectLst/>
                          <a:latin typeface="Aptos Narrow" panose="020B0004020202020204" pitchFamily="34" charset="0"/>
                        </a:rPr>
                        <a:t>Orlando-Kissimmee-Sanford, FL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21,370</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44248993"/>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24</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dirty="0">
                          <a:solidFill>
                            <a:srgbClr val="000000"/>
                          </a:solidFill>
                          <a:effectLst/>
                          <a:latin typeface="Aptos Narrow" panose="020B0004020202020204" pitchFamily="34" charset="0"/>
                        </a:rPr>
                        <a:t>Detroit-Warren-Livonia, MI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20,554</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277874037"/>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25</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dirty="0">
                          <a:solidFill>
                            <a:srgbClr val="000000"/>
                          </a:solidFill>
                          <a:effectLst/>
                          <a:latin typeface="Aptos Narrow" panose="020B0004020202020204" pitchFamily="34" charset="0"/>
                        </a:rPr>
                        <a:t>San Diego-Carlsbad-San Marcos, CA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18,923</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94382201"/>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26</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s-ES" sz="1600" b="0" i="0" u="none" strike="noStrike" dirty="0">
                          <a:solidFill>
                            <a:srgbClr val="000000"/>
                          </a:solidFill>
                          <a:effectLst/>
                          <a:latin typeface="Aptos Narrow" panose="020B0004020202020204" pitchFamily="34" charset="0"/>
                        </a:rPr>
                        <a:t>Las Vegas-Paradise, NV Metro </a:t>
                      </a:r>
                      <a:r>
                        <a:rPr lang="es-ES" sz="1600" b="0" i="0" u="none" strike="noStrike" dirty="0" err="1">
                          <a:solidFill>
                            <a:srgbClr val="000000"/>
                          </a:solidFill>
                          <a:effectLst/>
                          <a:latin typeface="Aptos Narrow" panose="020B0004020202020204" pitchFamily="34" charset="0"/>
                        </a:rPr>
                        <a:t>Area</a:t>
                      </a:r>
                      <a:endParaRPr lang="es-ES" sz="1600" b="0" i="0" u="none" strike="noStrike" dirty="0">
                        <a:solidFill>
                          <a:srgbClr val="000000"/>
                        </a:solidFill>
                        <a:effectLst/>
                        <a:latin typeface="Aptos Narrow" panose="020B0004020202020204" pitchFamily="34" charset="0"/>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18,245</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59440621"/>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27</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dirty="0">
                          <a:solidFill>
                            <a:srgbClr val="000000"/>
                          </a:solidFill>
                          <a:effectLst/>
                          <a:latin typeface="Aptos Narrow" panose="020B0004020202020204" pitchFamily="34" charset="0"/>
                        </a:rPr>
                        <a:t>Tampa-St. Petersburg-Clearwater, FL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18,209</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12864795"/>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28</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dirty="0">
                          <a:solidFill>
                            <a:srgbClr val="000000"/>
                          </a:solidFill>
                          <a:effectLst/>
                          <a:latin typeface="Aptos Narrow" panose="020B0004020202020204" pitchFamily="34" charset="0"/>
                        </a:rPr>
                        <a:t>Minneapolis-St. Paul-Bloomington, MN-WI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17,954</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688291107"/>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29</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s-ES" sz="1600" b="0" i="0" u="none" strike="noStrike" dirty="0">
                          <a:solidFill>
                            <a:srgbClr val="000000"/>
                          </a:solidFill>
                          <a:effectLst/>
                          <a:latin typeface="Aptos Narrow" panose="020B0004020202020204" pitchFamily="34" charset="0"/>
                        </a:rPr>
                        <a:t>San Juan-Caguas-Guaynabo, PR Metro </a:t>
                      </a:r>
                      <a:r>
                        <a:rPr lang="es-ES" sz="1600" b="0" i="0" u="none" strike="noStrike" dirty="0" err="1">
                          <a:solidFill>
                            <a:srgbClr val="000000"/>
                          </a:solidFill>
                          <a:effectLst/>
                          <a:latin typeface="Aptos Narrow" panose="020B0004020202020204" pitchFamily="34" charset="0"/>
                        </a:rPr>
                        <a:t>Area</a:t>
                      </a:r>
                      <a:endParaRPr lang="es-ES" sz="1600" b="0" i="0" u="none" strike="noStrike" dirty="0">
                        <a:solidFill>
                          <a:srgbClr val="000000"/>
                        </a:solidFill>
                        <a:effectLst/>
                        <a:latin typeface="Aptos Narrow" panose="020B0004020202020204" pitchFamily="34" charset="0"/>
                      </a:endParaRP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16,555</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76410179"/>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30</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it-IT" sz="1600" b="0" i="0" u="none" strike="noStrike" dirty="0">
                          <a:solidFill>
                            <a:srgbClr val="000000"/>
                          </a:solidFill>
                          <a:effectLst/>
                          <a:latin typeface="Aptos Narrow" panose="020B0004020202020204" pitchFamily="34" charset="0"/>
                        </a:rPr>
                        <a:t>San Jose-Sunnyvale-Santa Clara, CA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15,236</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675150914"/>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31</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Baltimore-Towson, MD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13,997</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472288697"/>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32</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it-IT" sz="1600" b="0" i="0" u="none" strike="noStrike" dirty="0">
                          <a:solidFill>
                            <a:srgbClr val="000000"/>
                          </a:solidFill>
                          <a:effectLst/>
                          <a:latin typeface="Aptos Narrow" panose="020B0004020202020204" pitchFamily="34" charset="0"/>
                        </a:rPr>
                        <a:t>Sacramento--Arden-Arcade--Roseville, CA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13,249</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510707807"/>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33</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Enid, OK Micro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13,028</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899249373"/>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34</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Kansas City, MO-KS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13,023</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243817172"/>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35</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Denver-Aurora-Broomfield, CO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12,683</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413934400"/>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36</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Raleigh-Cary, NC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11,803</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087346230"/>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37</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it-IT" sz="1600" b="0" i="0" u="none" strike="noStrike">
                          <a:solidFill>
                            <a:srgbClr val="000000"/>
                          </a:solidFill>
                          <a:effectLst/>
                          <a:latin typeface="Aptos Narrow" panose="020B0004020202020204" pitchFamily="34" charset="0"/>
                        </a:rPr>
                        <a:t>Buffalo-Niagara Falls, NY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dirty="0">
                          <a:solidFill>
                            <a:srgbClr val="000000"/>
                          </a:solidFill>
                          <a:effectLst/>
                          <a:latin typeface="Aptos Narrow" panose="020B0004020202020204" pitchFamily="34" charset="0"/>
                        </a:rPr>
                        <a:t>10,916</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458009787"/>
                  </a:ext>
                </a:extLst>
              </a:tr>
            </a:tbl>
          </a:graphicData>
        </a:graphic>
      </p:graphicFrame>
    </p:spTree>
    <p:extLst>
      <p:ext uri="{BB962C8B-B14F-4D97-AF65-F5344CB8AC3E}">
        <p14:creationId xmlns:p14="http://schemas.microsoft.com/office/powerpoint/2010/main" val="11855873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0CFDB-C95B-F778-8BFE-59BB088E825A}"/>
            </a:ext>
          </a:extLst>
        </p:cNvPr>
        <p:cNvGrpSpPr/>
        <p:nvPr/>
      </p:nvGrpSpPr>
      <p:grpSpPr>
        <a:xfrm>
          <a:off x="0" y="0"/>
          <a:ext cx="0" cy="0"/>
          <a:chOff x="0" y="0"/>
          <a:chExt cx="0" cy="0"/>
        </a:xfrm>
      </p:grpSpPr>
      <p:sp>
        <p:nvSpPr>
          <p:cNvPr id="3074" name="Title 1">
            <a:extLst>
              <a:ext uri="{FF2B5EF4-FFF2-40B4-BE49-F238E27FC236}">
                <a16:creationId xmlns:a16="http://schemas.microsoft.com/office/drawing/2014/main" id="{9A2EC15F-943D-9AF8-52B1-E7B008948733}"/>
              </a:ext>
            </a:extLst>
          </p:cNvPr>
          <p:cNvSpPr>
            <a:spLocks noGrp="1"/>
          </p:cNvSpPr>
          <p:nvPr>
            <p:ph type="title"/>
          </p:nvPr>
        </p:nvSpPr>
        <p:spPr>
          <a:xfrm>
            <a:off x="533399" y="136520"/>
            <a:ext cx="11325521" cy="1372240"/>
          </a:xfrm>
        </p:spPr>
        <p:txBody>
          <a:bodyPr rtlCol="0">
            <a:normAutofit/>
          </a:bodyPr>
          <a:lstStyle/>
          <a:p>
            <a:pPr>
              <a:defRPr/>
            </a:pPr>
            <a:r>
              <a:rPr lang="en-US" altLang="en-US"/>
              <a:t>2025 SAR Activity Distribution </a:t>
            </a:r>
            <a:br>
              <a:rPr lang="en-US" altLang="en-US"/>
            </a:br>
            <a:r>
              <a:rPr lang="en-US" altLang="en-US"/>
              <a:t>“Top 55” Metropolitan Filing Areas (out of 1,000+)</a:t>
            </a:r>
            <a:br>
              <a:rPr lang="en-US" altLang="en-US"/>
            </a:br>
            <a:endParaRPr lang="en-US" altLang="en-US" sz="2700"/>
          </a:p>
        </p:txBody>
      </p:sp>
      <p:sp>
        <p:nvSpPr>
          <p:cNvPr id="3" name="Slide Number Placeholder 2">
            <a:extLst>
              <a:ext uri="{FF2B5EF4-FFF2-40B4-BE49-F238E27FC236}">
                <a16:creationId xmlns:a16="http://schemas.microsoft.com/office/drawing/2014/main" id="{68D6AAFE-63A5-8EBD-3D44-FD973B9AE258}"/>
              </a:ext>
            </a:extLst>
          </p:cNvPr>
          <p:cNvSpPr>
            <a:spLocks noGrp="1"/>
          </p:cNvSpPr>
          <p:nvPr>
            <p:ph type="sldNum" sz="quarter" idx="12"/>
          </p:nvPr>
        </p:nvSpPr>
        <p:spPr>
          <a:xfrm>
            <a:off x="8971280" y="6377304"/>
            <a:ext cx="2743200" cy="130811"/>
          </a:xfrm>
          <a:prstGeom prst="rect">
            <a:avLst/>
          </a:prstGeom>
        </p:spPr>
        <p:txBody>
          <a:bodyPr vert="horz" lIns="0" tIns="0" rIns="0" bIns="0" rtlCol="0" anchor="b" anchorCtr="0"/>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90C7C1-17B1-4146-85FB-67182C90A41A}" type="slidenum">
              <a:rPr lang="en-US" smtClean="0"/>
              <a:pPr/>
              <a:t>33</a:t>
            </a:fld>
            <a:endParaRPr lang="en-US"/>
          </a:p>
        </p:txBody>
      </p:sp>
      <p:graphicFrame>
        <p:nvGraphicFramePr>
          <p:cNvPr id="9" name="Content Placeholder 8">
            <a:extLst>
              <a:ext uri="{FF2B5EF4-FFF2-40B4-BE49-F238E27FC236}">
                <a16:creationId xmlns:a16="http://schemas.microsoft.com/office/drawing/2014/main" id="{83A3952A-10AD-DEE3-8659-C2CE778BE1D6}"/>
              </a:ext>
            </a:extLst>
          </p:cNvPr>
          <p:cNvGraphicFramePr>
            <a:graphicFrameLocks noGrp="1"/>
          </p:cNvGraphicFramePr>
          <p:nvPr>
            <p:ph idx="1"/>
          </p:nvPr>
        </p:nvGraphicFramePr>
        <p:xfrm>
          <a:off x="533400" y="1243585"/>
          <a:ext cx="10668000" cy="5057172"/>
        </p:xfrm>
        <a:graphic>
          <a:graphicData uri="http://schemas.openxmlformats.org/drawingml/2006/table">
            <a:tbl>
              <a:tblPr/>
              <a:tblGrid>
                <a:gridCol w="888065">
                  <a:extLst>
                    <a:ext uri="{9D8B030D-6E8A-4147-A177-3AD203B41FA5}">
                      <a16:colId xmlns:a16="http://schemas.microsoft.com/office/drawing/2014/main" val="973817840"/>
                    </a:ext>
                  </a:extLst>
                </a:gridCol>
                <a:gridCol w="8447837">
                  <a:extLst>
                    <a:ext uri="{9D8B030D-6E8A-4147-A177-3AD203B41FA5}">
                      <a16:colId xmlns:a16="http://schemas.microsoft.com/office/drawing/2014/main" val="4037608922"/>
                    </a:ext>
                  </a:extLst>
                </a:gridCol>
                <a:gridCol w="1332098">
                  <a:extLst>
                    <a:ext uri="{9D8B030D-6E8A-4147-A177-3AD203B41FA5}">
                      <a16:colId xmlns:a16="http://schemas.microsoft.com/office/drawing/2014/main" val="2589001232"/>
                    </a:ext>
                  </a:extLst>
                </a:gridCol>
              </a:tblGrid>
              <a:tr h="280954">
                <a:tc>
                  <a:txBody>
                    <a:bodyPr/>
                    <a:lstStyle/>
                    <a:p>
                      <a:pPr algn="ctr" fontAlgn="b">
                        <a:buNone/>
                      </a:pPr>
                      <a:r>
                        <a:rPr lang="en-US" sz="1600" b="0" i="0" u="none" strike="noStrike">
                          <a:solidFill>
                            <a:srgbClr val="000000"/>
                          </a:solidFill>
                          <a:effectLst/>
                          <a:latin typeface="Aptos Narrow" panose="020B0004020202020204" pitchFamily="34" charset="0"/>
                        </a:rPr>
                        <a:t>38</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San Antonio-New Braunfels, TX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10,552</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20435189"/>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39</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Providence-New Bedford-Fall River, RI-MA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10,310</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19504283"/>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40</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Nashville-Davidson--Murfreesboro--Franklin, TN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9,974</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579631698"/>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41</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Austin-Round Rock-San Marcos, TX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9,650</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325605050"/>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42</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Memphis, TN-MS-AR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9,217</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16293941"/>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43</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St. Louis, MO-IL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8,828</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44248993"/>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44</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Portland-Vancouver-Hillsboro, OR-WA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8,712</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277874037"/>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45</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Richmond, VA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8,317</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59440621"/>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46</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Jacksonville, FL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8,303</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12864795"/>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47</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Pittsburgh, PA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8,267</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688291107"/>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48</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Fargo, ND-MN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7,998</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76410179"/>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49</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Indianapolis-Carmel, IN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7,893</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675150914"/>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50</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Virginia Beach-Norfolk-Newport News, VA-NC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7,699</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472288697"/>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51</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Lansing-East Lansing, MI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6,911</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243817172"/>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52</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Bridgeport-Stamford-Norwalk, CT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6,898</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413934400"/>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53</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Oklahoma City, OK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6,896</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087346230"/>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54</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Milwaukee-Waukesha-West Allis, WI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6,622</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458009787"/>
                  </a:ext>
                </a:extLst>
              </a:tr>
              <a:tr h="280954">
                <a:tc>
                  <a:txBody>
                    <a:bodyPr/>
                    <a:lstStyle/>
                    <a:p>
                      <a:pPr algn="ctr" fontAlgn="b">
                        <a:buNone/>
                      </a:pPr>
                      <a:r>
                        <a:rPr lang="en-US" sz="1600" b="0" i="0" u="none" strike="noStrike">
                          <a:solidFill>
                            <a:srgbClr val="000000"/>
                          </a:solidFill>
                          <a:effectLst/>
                          <a:latin typeface="Aptos Narrow" panose="020B0004020202020204" pitchFamily="34" charset="0"/>
                        </a:rPr>
                        <a:t>55</a:t>
                      </a:r>
                    </a:p>
                  </a:txBody>
                  <a:tcPr marL="9525" marR="9525" marT="9525"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l" fontAlgn="b">
                        <a:buNone/>
                      </a:pPr>
                      <a:r>
                        <a:rPr lang="en-US" sz="1600" b="0" i="0" u="none" strike="noStrike">
                          <a:solidFill>
                            <a:srgbClr val="000000"/>
                          </a:solidFill>
                          <a:effectLst/>
                          <a:latin typeface="Aptos Narrow" panose="020B0004020202020204" pitchFamily="34" charset="0"/>
                        </a:rPr>
                        <a:t>Honolulu, HI Metro Area</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600" b="0" i="0" u="none" strike="noStrike">
                          <a:solidFill>
                            <a:srgbClr val="000000"/>
                          </a:solidFill>
                          <a:effectLst/>
                          <a:latin typeface="Aptos Narrow" panose="020B0004020202020204" pitchFamily="34" charset="0"/>
                        </a:rPr>
                        <a:t>6,546</a:t>
                      </a:r>
                    </a:p>
                  </a:txBody>
                  <a:tcPr marL="9525" marR="9525" marT="9525"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282649139"/>
                  </a:ext>
                </a:extLst>
              </a:tr>
            </a:tbl>
          </a:graphicData>
        </a:graphic>
      </p:graphicFrame>
    </p:spTree>
    <p:extLst>
      <p:ext uri="{BB962C8B-B14F-4D97-AF65-F5344CB8AC3E}">
        <p14:creationId xmlns:p14="http://schemas.microsoft.com/office/powerpoint/2010/main" val="11134758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4786E3-ABC6-D585-9D5C-C596AC7A9604}"/>
              </a:ext>
            </a:extLst>
          </p:cNvPr>
          <p:cNvSpPr>
            <a:spLocks noGrp="1"/>
          </p:cNvSpPr>
          <p:nvPr>
            <p:ph type="sldNum" sz="quarter" idx="12"/>
          </p:nvPr>
        </p:nvSpPr>
        <p:spPr/>
        <p:txBody>
          <a:bodyPr/>
          <a:lstStyle/>
          <a:p>
            <a:fld id="{B212C38A-D241-7041-9EFC-6446870ABFAA}" type="slidenum">
              <a:rPr lang="en-US" smtClean="0"/>
              <a:t>34</a:t>
            </a:fld>
            <a:endParaRPr lang="en-US"/>
          </a:p>
        </p:txBody>
      </p:sp>
      <p:sp>
        <p:nvSpPr>
          <p:cNvPr id="12" name="Rectangle: Rounded Corners 11">
            <a:extLst>
              <a:ext uri="{FF2B5EF4-FFF2-40B4-BE49-F238E27FC236}">
                <a16:creationId xmlns:a16="http://schemas.microsoft.com/office/drawing/2014/main" id="{C8E7F530-6509-EC1E-AA04-C20B85417DFC}"/>
              </a:ext>
            </a:extLst>
          </p:cNvPr>
          <p:cNvSpPr/>
          <p:nvPr/>
        </p:nvSpPr>
        <p:spPr>
          <a:xfrm>
            <a:off x="9124335" y="2546555"/>
            <a:ext cx="2762865" cy="160265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91 FR 10035 – 10048</a:t>
            </a:r>
          </a:p>
          <a:p>
            <a:pPr algn="ctr"/>
            <a:r>
              <a:rPr lang="en-US"/>
              <a:t>03/02/2026</a:t>
            </a:r>
          </a:p>
          <a:p>
            <a:pPr algn="ctr"/>
            <a:r>
              <a:rPr lang="en-US"/>
              <a:t>Comments Close</a:t>
            </a:r>
          </a:p>
          <a:p>
            <a:pPr algn="ctr"/>
            <a:r>
              <a:rPr lang="en-US"/>
              <a:t>04/01/2026</a:t>
            </a:r>
          </a:p>
        </p:txBody>
      </p:sp>
      <p:pic>
        <p:nvPicPr>
          <p:cNvPr id="2" name="Picture 1" descr="A screenshot of a website&#10;&#10;AI-generated content may be incorrect.">
            <a:extLst>
              <a:ext uri="{FF2B5EF4-FFF2-40B4-BE49-F238E27FC236}">
                <a16:creationId xmlns:a16="http://schemas.microsoft.com/office/drawing/2014/main" id="{6BFC17EB-6593-F76B-B96E-4520828A5841}"/>
              </a:ext>
            </a:extLst>
          </p:cNvPr>
          <p:cNvPicPr>
            <a:picLocks noChangeAspect="1"/>
          </p:cNvPicPr>
          <p:nvPr/>
        </p:nvPicPr>
        <p:blipFill>
          <a:blip r:embed="rId3"/>
          <a:srcRect r="844" b="-122"/>
          <a:stretch>
            <a:fillRect/>
          </a:stretch>
        </p:blipFill>
        <p:spPr>
          <a:xfrm>
            <a:off x="906917" y="110218"/>
            <a:ext cx="7678483" cy="4596656"/>
          </a:xfrm>
          <a:prstGeom prst="rect">
            <a:avLst/>
          </a:prstGeom>
        </p:spPr>
      </p:pic>
      <p:pic>
        <p:nvPicPr>
          <p:cNvPr id="6" name="Picture 5" descr="A white text with black text&#10;&#10;AI-generated content may be incorrect.">
            <a:extLst>
              <a:ext uri="{FF2B5EF4-FFF2-40B4-BE49-F238E27FC236}">
                <a16:creationId xmlns:a16="http://schemas.microsoft.com/office/drawing/2014/main" id="{391F549F-1DE9-DDB0-D815-8B0D03D7BC9F}"/>
              </a:ext>
            </a:extLst>
          </p:cNvPr>
          <p:cNvPicPr>
            <a:picLocks noChangeAspect="1"/>
          </p:cNvPicPr>
          <p:nvPr/>
        </p:nvPicPr>
        <p:blipFill>
          <a:blip r:embed="rId4"/>
          <a:srcRect l="-251" t="-174" r="1422" b="6870"/>
          <a:stretch>
            <a:fillRect/>
          </a:stretch>
        </p:blipFill>
        <p:spPr>
          <a:xfrm>
            <a:off x="963263" y="4704237"/>
            <a:ext cx="7568362" cy="1333071"/>
          </a:xfrm>
          <a:prstGeom prst="rect">
            <a:avLst/>
          </a:prstGeom>
        </p:spPr>
      </p:pic>
    </p:spTree>
    <p:extLst>
      <p:ext uri="{BB962C8B-B14F-4D97-AF65-F5344CB8AC3E}">
        <p14:creationId xmlns:p14="http://schemas.microsoft.com/office/powerpoint/2010/main" val="38325130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7" name="Rectangle 3">
            <a:extLst>
              <a:ext uri="{FF2B5EF4-FFF2-40B4-BE49-F238E27FC236}">
                <a16:creationId xmlns:a16="http://schemas.microsoft.com/office/drawing/2014/main" id="{9955AA7D-246A-4F3D-9A02-449162F63089}"/>
              </a:ext>
            </a:extLst>
          </p:cNvPr>
          <p:cNvSpPr>
            <a:spLocks noGrp="1" noChangeArrowheads="1"/>
          </p:cNvSpPr>
          <p:nvPr>
            <p:ph idx="1"/>
          </p:nvPr>
        </p:nvSpPr>
        <p:spPr>
          <a:xfrm>
            <a:off x="497840" y="981076"/>
            <a:ext cx="11236960" cy="5224904"/>
          </a:xfrm>
        </p:spPr>
        <p:txBody>
          <a:bodyPr>
            <a:normAutofit/>
          </a:bodyPr>
          <a:lstStyle/>
          <a:p>
            <a:pPr>
              <a:lnSpc>
                <a:spcPct val="80000"/>
              </a:lnSpc>
              <a:defRPr/>
            </a:pPr>
            <a:r>
              <a:rPr lang="en-US" altLang="en-US" sz="1800" dirty="0"/>
              <a:t>FATF – “High-Risk and Non-Cooperative Jurisdictions (HRNCJ). On 02/13/26 FATF publicly identified countries with remaining AML deficiencies:										</a:t>
            </a:r>
          </a:p>
          <a:p>
            <a:pPr>
              <a:lnSpc>
                <a:spcPct val="80000"/>
              </a:lnSpc>
              <a:defRPr/>
            </a:pPr>
            <a:r>
              <a:rPr lang="en-US" altLang="en-US" sz="1800" dirty="0">
                <a:solidFill>
                  <a:srgbClr val="CC0000"/>
                </a:solidFill>
              </a:rPr>
              <a:t>Call to Action: </a:t>
            </a:r>
            <a:r>
              <a:rPr lang="en-US" altLang="en-US" sz="1800" dirty="0"/>
              <a:t>							</a:t>
            </a:r>
          </a:p>
          <a:p>
            <a:pPr lvl="1">
              <a:lnSpc>
                <a:spcPct val="80000"/>
              </a:lnSpc>
              <a:defRPr/>
            </a:pPr>
            <a:r>
              <a:rPr lang="en-US" altLang="en-US" sz="1800" dirty="0"/>
              <a:t>Countermeasures: </a:t>
            </a:r>
            <a:r>
              <a:rPr lang="en-US" altLang="en-US" sz="1800" dirty="0">
                <a:solidFill>
                  <a:srgbClr val="7030A0"/>
                </a:solidFill>
              </a:rPr>
              <a:t>Democratic People’s Republic of North Korea </a:t>
            </a:r>
            <a:r>
              <a:rPr lang="en-US" altLang="en-US" sz="1800" dirty="0"/>
              <a:t>&amp;</a:t>
            </a:r>
            <a:r>
              <a:rPr lang="en-US" altLang="en-US" sz="1800" dirty="0">
                <a:solidFill>
                  <a:srgbClr val="7030A0"/>
                </a:solidFill>
              </a:rPr>
              <a:t> Iran </a:t>
            </a:r>
            <a:r>
              <a:rPr lang="en-US" altLang="en-US" sz="1800" dirty="0"/>
              <a:t>– all jurisdictions are encouraged to follow FATF statement of 02/20/20 and Executive Orders (E.O.s) 13810, 13949, and 13876,  and apply effective counter-measures to protect their financial sectors from ML/FT risks emanating from North Korea and Iran.</a:t>
            </a:r>
          </a:p>
          <a:p>
            <a:pPr marL="914400" lvl="2" indent="0">
              <a:lnSpc>
                <a:spcPct val="80000"/>
              </a:lnSpc>
              <a:buNone/>
              <a:defRPr/>
            </a:pPr>
            <a:r>
              <a:rPr lang="en-US" altLang="en-US" sz="1800" dirty="0"/>
              <a:t>		</a:t>
            </a:r>
          </a:p>
          <a:p>
            <a:pPr lvl="1">
              <a:lnSpc>
                <a:spcPct val="80000"/>
              </a:lnSpc>
              <a:defRPr/>
            </a:pPr>
            <a:r>
              <a:rPr lang="en-US" altLang="en-US" sz="1800" dirty="0"/>
              <a:t>EDD – </a:t>
            </a:r>
            <a:r>
              <a:rPr lang="en-US" altLang="en-US" sz="1800" dirty="0">
                <a:solidFill>
                  <a:srgbClr val="00B0F0"/>
                </a:solidFill>
              </a:rPr>
              <a:t>Myanmar – (In 02/2020 Myanmar added to Due Diligence section – due to lack of progress  and most action items were not addressed one year after the deadline – focus elevated in 10/2022</a:t>
            </a:r>
            <a:r>
              <a:rPr lang="en-US" altLang="en-US" sz="1800" dirty="0"/>
              <a:t>).</a:t>
            </a:r>
            <a:endParaRPr lang="en-US" altLang="en-US" sz="1800" dirty="0">
              <a:solidFill>
                <a:srgbClr val="003300"/>
              </a:solidFill>
            </a:endParaRPr>
          </a:p>
          <a:p>
            <a:pPr>
              <a:lnSpc>
                <a:spcPct val="80000"/>
              </a:lnSpc>
              <a:defRPr/>
            </a:pPr>
            <a:r>
              <a:rPr lang="en-US" altLang="en-US" sz="1800" dirty="0">
                <a:solidFill>
                  <a:srgbClr val="339933"/>
                </a:solidFill>
              </a:rPr>
              <a:t>Jurisdictions Under Increased Monitoring – </a:t>
            </a:r>
          </a:p>
          <a:p>
            <a:pPr lvl="1" indent="0">
              <a:lnSpc>
                <a:spcPct val="80000"/>
              </a:lnSpc>
              <a:buNone/>
              <a:defRPr/>
            </a:pPr>
            <a:endParaRPr lang="en-US" altLang="en-US" sz="1800" dirty="0"/>
          </a:p>
          <a:p>
            <a:pPr marL="688975" lvl="1" indent="-282575">
              <a:lnSpc>
                <a:spcPct val="80000"/>
              </a:lnSpc>
              <a:defRPr/>
            </a:pPr>
            <a:r>
              <a:rPr lang="en-US" altLang="en-US" sz="1800" dirty="0"/>
              <a:t>Due Diligence / Commitments Made – </a:t>
            </a:r>
            <a:r>
              <a:rPr lang="en-US" altLang="en-US" sz="1800" i="1" dirty="0"/>
              <a:t>Strategic Deficiencies</a:t>
            </a:r>
            <a:r>
              <a:rPr lang="en-US" altLang="en-US" sz="1800" dirty="0"/>
              <a:t> Noted: Algeria; Angola</a:t>
            </a:r>
            <a:r>
              <a:rPr lang="en-US" altLang="en-US" sz="1800" dirty="0">
                <a:solidFill>
                  <a:srgbClr val="C00000"/>
                </a:solidFill>
              </a:rPr>
              <a:t>;</a:t>
            </a:r>
            <a:r>
              <a:rPr lang="en-US" altLang="en-US" sz="1800" dirty="0"/>
              <a:t> Bolivia; Bulgaria; </a:t>
            </a:r>
            <a:r>
              <a:rPr lang="en-US" altLang="en-US" sz="1800" dirty="0">
                <a:solidFill>
                  <a:srgbClr val="FF00FF"/>
                </a:solidFill>
              </a:rPr>
              <a:t> </a:t>
            </a:r>
            <a:r>
              <a:rPr lang="en-US" altLang="en-US" sz="1800" dirty="0"/>
              <a:t> Cameroon; Cote D’Ivoire; Democratic Republic of Congo (DRC); Haiti; Kenya; </a:t>
            </a:r>
            <a:r>
              <a:rPr lang="en-US" altLang="en-US" sz="1800" dirty="0">
                <a:solidFill>
                  <a:srgbClr val="FF0000"/>
                </a:solidFill>
              </a:rPr>
              <a:t>Kuwait</a:t>
            </a:r>
            <a:r>
              <a:rPr lang="en-US" altLang="en-US" sz="1800" dirty="0"/>
              <a:t>; Lao PDR; Lebanon; Monaco; Namibia; Nepal; </a:t>
            </a:r>
            <a:r>
              <a:rPr lang="en-US" altLang="en-US" sz="1800" dirty="0">
                <a:solidFill>
                  <a:srgbClr val="FF0000"/>
                </a:solidFill>
              </a:rPr>
              <a:t>Papa New Guinea</a:t>
            </a:r>
            <a:r>
              <a:rPr lang="en-US" altLang="en-US" sz="1800" dirty="0"/>
              <a:t>; South Sudan; Syria; Venezuela; Vietnam; Virgin Islands (UK); and Yemen.												</a:t>
            </a:r>
          </a:p>
          <a:p>
            <a:pPr lvl="1">
              <a:lnSpc>
                <a:spcPct val="80000"/>
              </a:lnSpc>
              <a:defRPr/>
            </a:pPr>
            <a:r>
              <a:rPr lang="en-US" altLang="en-US" sz="1800" dirty="0"/>
              <a:t>Commitments Satisfied – None					</a:t>
            </a:r>
          </a:p>
          <a:p>
            <a:pPr eaLnBrk="1" hangingPunct="1">
              <a:lnSpc>
                <a:spcPct val="80000"/>
              </a:lnSpc>
              <a:defRPr/>
            </a:pPr>
            <a:endParaRPr lang="en-US" altLang="en-US" sz="1800" dirty="0"/>
          </a:p>
        </p:txBody>
      </p:sp>
      <p:sp>
        <p:nvSpPr>
          <p:cNvPr id="507906" name="Rectangle 2">
            <a:extLst>
              <a:ext uri="{FF2B5EF4-FFF2-40B4-BE49-F238E27FC236}">
                <a16:creationId xmlns:a16="http://schemas.microsoft.com/office/drawing/2014/main" id="{44B26716-0228-46A5-8422-2D6B8F51D5F2}"/>
              </a:ext>
            </a:extLst>
          </p:cNvPr>
          <p:cNvSpPr>
            <a:spLocks noGrp="1" noChangeArrowheads="1"/>
          </p:cNvSpPr>
          <p:nvPr>
            <p:ph type="title"/>
          </p:nvPr>
        </p:nvSpPr>
        <p:spPr>
          <a:xfrm>
            <a:off x="477520" y="498075"/>
            <a:ext cx="11236960" cy="307891"/>
          </a:xfrm>
        </p:spPr>
        <p:txBody>
          <a:bodyPr>
            <a:normAutofit fontScale="90000"/>
          </a:bodyPr>
          <a:lstStyle/>
          <a:p>
            <a:pPr eaLnBrk="1" hangingPunct="1"/>
            <a:r>
              <a:rPr lang="en-US" altLang="en-US" sz="2800">
                <a:latin typeface="Arial" panose="020B0604020202020204" pitchFamily="34" charset="0"/>
                <a:cs typeface="Arial" panose="020B0604020202020204" pitchFamily="34" charset="0"/>
              </a:rPr>
              <a:t>FATF Statements / UNSCR Resolution</a:t>
            </a:r>
          </a:p>
        </p:txBody>
      </p:sp>
      <p:sp>
        <p:nvSpPr>
          <p:cNvPr id="2" name="Slide Number Placeholder 4">
            <a:extLst>
              <a:ext uri="{FF2B5EF4-FFF2-40B4-BE49-F238E27FC236}">
                <a16:creationId xmlns:a16="http://schemas.microsoft.com/office/drawing/2014/main" id="{3CBC2270-EFEF-CEE1-1AB9-EE1A0E8799BD}"/>
              </a:ext>
            </a:extLst>
          </p:cNvPr>
          <p:cNvSpPr>
            <a:spLocks noGrp="1"/>
          </p:cNvSpPr>
          <p:nvPr>
            <p:ph type="sldNum" sz="quarter" idx="10"/>
          </p:nvPr>
        </p:nvSpPr>
        <p:spPr>
          <a:xfrm>
            <a:off x="8971280" y="6377304"/>
            <a:ext cx="2743200" cy="130811"/>
          </a:xfrm>
        </p:spPr>
        <p:txBody>
          <a:bodyPr/>
          <a:lstStyle/>
          <a:p>
            <a:pPr>
              <a:defRPr/>
            </a:pPr>
            <a:fld id="{79D2022D-8E91-4564-80B5-1DA0C73AFE2F}" type="slidenum">
              <a:rPr lang="en-US" altLang="en-US" smtClean="0"/>
              <a:pPr>
                <a:defRPr/>
              </a:pPr>
              <a:t>35</a:t>
            </a:fld>
            <a:endParaRPr lang="en-US" altLang="en-US" dirty="0"/>
          </a:p>
        </p:txBody>
      </p:sp>
    </p:spTree>
    <p:extLst>
      <p:ext uri="{BB962C8B-B14F-4D97-AF65-F5344CB8AC3E}">
        <p14:creationId xmlns:p14="http://schemas.microsoft.com/office/powerpoint/2010/main" val="11181814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AB8F6A-10FC-FBFF-B7E5-0A59307207D4}"/>
              </a:ext>
            </a:extLst>
          </p:cNvPr>
          <p:cNvSpPr>
            <a:spLocks noGrp="1"/>
          </p:cNvSpPr>
          <p:nvPr>
            <p:ph type="sldNum" sz="quarter" idx="10"/>
          </p:nvPr>
        </p:nvSpPr>
        <p:spPr/>
        <p:txBody>
          <a:bodyPr/>
          <a:lstStyle/>
          <a:p>
            <a:pPr>
              <a:defRPr/>
            </a:pPr>
            <a:fld id="{79D2022D-8E91-4564-80B5-1DA0C73AFE2F}" type="slidenum">
              <a:rPr lang="en-US" altLang="en-US" smtClean="0"/>
              <a:pPr>
                <a:defRPr/>
              </a:pPr>
              <a:t>36</a:t>
            </a:fld>
            <a:endParaRPr lang="en-US" altLang="en-US"/>
          </a:p>
        </p:txBody>
      </p:sp>
      <p:pic>
        <p:nvPicPr>
          <p:cNvPr id="5" name="Content Placeholder 4">
            <a:extLst>
              <a:ext uri="{FF2B5EF4-FFF2-40B4-BE49-F238E27FC236}">
                <a16:creationId xmlns:a16="http://schemas.microsoft.com/office/drawing/2014/main" id="{C474A5E0-B633-8378-47C6-0F466A590CFC}"/>
              </a:ext>
            </a:extLst>
          </p:cNvPr>
          <p:cNvPicPr>
            <a:picLocks noGrp="1" noChangeAspect="1"/>
          </p:cNvPicPr>
          <p:nvPr>
            <p:ph idx="1"/>
          </p:nvPr>
        </p:nvPicPr>
        <p:blipFill rotWithShape="1">
          <a:blip r:embed="rId3"/>
          <a:srcRect l="66405" t="3526" r="17355" b="60415"/>
          <a:stretch>
            <a:fillRect/>
          </a:stretch>
        </p:blipFill>
        <p:spPr bwMode="auto">
          <a:xfrm>
            <a:off x="3856892" y="686999"/>
            <a:ext cx="4467331" cy="54731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15205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EAD61B-1869-50B2-1708-8C25BE4C9601}"/>
              </a:ext>
            </a:extLst>
          </p:cNvPr>
          <p:cNvSpPr>
            <a:spLocks noGrp="1"/>
          </p:cNvSpPr>
          <p:nvPr>
            <p:ph type="sldNum" sz="quarter" idx="10"/>
          </p:nvPr>
        </p:nvSpPr>
        <p:spPr/>
        <p:txBody>
          <a:bodyPr/>
          <a:lstStyle/>
          <a:p>
            <a:pPr>
              <a:defRPr/>
            </a:pPr>
            <a:fld id="{79D2022D-8E91-4564-80B5-1DA0C73AFE2F}" type="slidenum">
              <a:rPr lang="en-US" altLang="en-US" smtClean="0"/>
              <a:pPr>
                <a:defRPr/>
              </a:pPr>
              <a:t>37</a:t>
            </a:fld>
            <a:endParaRPr lang="en-US" altLang="en-US"/>
          </a:p>
        </p:txBody>
      </p:sp>
      <p:pic>
        <p:nvPicPr>
          <p:cNvPr id="8" name="Content Placeholder 7" descr="A close-up of a document&#10;&#10;AI-generated content may be incorrect.">
            <a:extLst>
              <a:ext uri="{FF2B5EF4-FFF2-40B4-BE49-F238E27FC236}">
                <a16:creationId xmlns:a16="http://schemas.microsoft.com/office/drawing/2014/main" id="{8D9546EC-C814-85CB-0685-4A829D36F6B0}"/>
              </a:ext>
            </a:extLst>
          </p:cNvPr>
          <p:cNvPicPr>
            <a:picLocks noGrp="1" noChangeAspect="1"/>
          </p:cNvPicPr>
          <p:nvPr>
            <p:ph idx="1"/>
          </p:nvPr>
        </p:nvPicPr>
        <p:blipFill>
          <a:blip r:embed="rId3"/>
          <a:srcRect l="868" b="1301"/>
          <a:stretch>
            <a:fillRect/>
          </a:stretch>
        </p:blipFill>
        <p:spPr>
          <a:xfrm>
            <a:off x="1502828" y="294084"/>
            <a:ext cx="9459693" cy="5393341"/>
          </a:xfrm>
          <a:prstGeom prst="rect">
            <a:avLst/>
          </a:prstGeom>
        </p:spPr>
      </p:pic>
    </p:spTree>
    <p:extLst>
      <p:ext uri="{BB962C8B-B14F-4D97-AF65-F5344CB8AC3E}">
        <p14:creationId xmlns:p14="http://schemas.microsoft.com/office/powerpoint/2010/main" val="3683672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3E440B8-C8F2-D0CE-7598-82A28E90BDD0}"/>
              </a:ext>
            </a:extLst>
          </p:cNvPr>
          <p:cNvSpPr>
            <a:spLocks noGrp="1"/>
          </p:cNvSpPr>
          <p:nvPr>
            <p:ph type="sldNum" sz="quarter" idx="10"/>
          </p:nvPr>
        </p:nvSpPr>
        <p:spPr/>
        <p:txBody>
          <a:bodyPr/>
          <a:lstStyle/>
          <a:p>
            <a:pPr>
              <a:defRPr/>
            </a:pPr>
            <a:fld id="{79D2022D-8E91-4564-80B5-1DA0C73AFE2F}" type="slidenum">
              <a:rPr lang="en-US" altLang="en-US" smtClean="0"/>
              <a:pPr>
                <a:defRPr/>
              </a:pPr>
              <a:t>38</a:t>
            </a:fld>
            <a:endParaRPr lang="en-US" altLang="en-US"/>
          </a:p>
        </p:txBody>
      </p:sp>
      <p:pic>
        <p:nvPicPr>
          <p:cNvPr id="6" name="Content Placeholder 5" descr="A white text on a white background&#10;&#10;AI-generated content may be incorrect.">
            <a:extLst>
              <a:ext uri="{FF2B5EF4-FFF2-40B4-BE49-F238E27FC236}">
                <a16:creationId xmlns:a16="http://schemas.microsoft.com/office/drawing/2014/main" id="{9A4FE823-F537-76BA-FBD0-415F5F4EA112}"/>
              </a:ext>
            </a:extLst>
          </p:cNvPr>
          <p:cNvPicPr>
            <a:picLocks noGrp="1" noChangeAspect="1"/>
          </p:cNvPicPr>
          <p:nvPr>
            <p:ph idx="1"/>
          </p:nvPr>
        </p:nvPicPr>
        <p:blipFill>
          <a:blip r:embed="rId3"/>
          <a:srcRect b="2489"/>
          <a:stretch>
            <a:fillRect/>
          </a:stretch>
        </p:blipFill>
        <p:spPr>
          <a:xfrm>
            <a:off x="1818514" y="792290"/>
            <a:ext cx="8980713" cy="4952188"/>
          </a:xfrm>
          <a:prstGeom prst="rect">
            <a:avLst/>
          </a:prstGeom>
        </p:spPr>
      </p:pic>
    </p:spTree>
    <p:extLst>
      <p:ext uri="{BB962C8B-B14F-4D97-AF65-F5344CB8AC3E}">
        <p14:creationId xmlns:p14="http://schemas.microsoft.com/office/powerpoint/2010/main" val="83447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270BFE7-9842-00AC-40AE-8761D51D1CD3}"/>
              </a:ext>
            </a:extLst>
          </p:cNvPr>
          <p:cNvSpPr>
            <a:spLocks noGrp="1"/>
          </p:cNvSpPr>
          <p:nvPr>
            <p:ph type="sldNum" sz="quarter" idx="10"/>
          </p:nvPr>
        </p:nvSpPr>
        <p:spPr/>
        <p:txBody>
          <a:bodyPr/>
          <a:lstStyle/>
          <a:p>
            <a:pPr>
              <a:defRPr/>
            </a:pPr>
            <a:fld id="{79D2022D-8E91-4564-80B5-1DA0C73AFE2F}" type="slidenum">
              <a:rPr lang="en-US" altLang="en-US" smtClean="0"/>
              <a:pPr>
                <a:defRPr/>
              </a:pPr>
              <a:t>39</a:t>
            </a:fld>
            <a:endParaRPr lang="en-US" altLang="en-US"/>
          </a:p>
        </p:txBody>
      </p:sp>
      <p:pic>
        <p:nvPicPr>
          <p:cNvPr id="5" name="Content Placeholder 4">
            <a:extLst>
              <a:ext uri="{FF2B5EF4-FFF2-40B4-BE49-F238E27FC236}">
                <a16:creationId xmlns:a16="http://schemas.microsoft.com/office/drawing/2014/main" id="{EA86FBC6-07DB-CF83-A973-12C0DBE5D1D6}"/>
              </a:ext>
            </a:extLst>
          </p:cNvPr>
          <p:cNvPicPr>
            <a:picLocks noGrp="1" noChangeAspect="1"/>
          </p:cNvPicPr>
          <p:nvPr>
            <p:ph idx="1"/>
          </p:nvPr>
        </p:nvPicPr>
        <p:blipFill rotWithShape="1">
          <a:blip r:embed="rId2"/>
          <a:srcRect l="15143" t="3526" r="65958" b="55233"/>
          <a:stretch>
            <a:fillRect/>
          </a:stretch>
        </p:blipFill>
        <p:spPr bwMode="auto">
          <a:xfrm>
            <a:off x="653718" y="1266938"/>
            <a:ext cx="3232482" cy="4321175"/>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D913DD62-4471-B33E-48BD-C1F7C2FC0B61}"/>
              </a:ext>
            </a:extLst>
          </p:cNvPr>
          <p:cNvPicPr>
            <a:picLocks noChangeAspect="1"/>
          </p:cNvPicPr>
          <p:nvPr/>
        </p:nvPicPr>
        <p:blipFill rotWithShape="1">
          <a:blip r:embed="rId3"/>
          <a:srcRect l="15385" t="4147" r="65839" b="54808"/>
          <a:stretch>
            <a:fillRect/>
          </a:stretch>
        </p:blipFill>
        <p:spPr bwMode="auto">
          <a:xfrm>
            <a:off x="8307213" y="1265161"/>
            <a:ext cx="3173116" cy="4322952"/>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78B8FECD-4755-9233-6FA2-20A83954B652}"/>
              </a:ext>
            </a:extLst>
          </p:cNvPr>
          <p:cNvPicPr>
            <a:picLocks noChangeAspect="1"/>
          </p:cNvPicPr>
          <p:nvPr/>
        </p:nvPicPr>
        <p:blipFill rotWithShape="1">
          <a:blip r:embed="rId4"/>
          <a:srcRect l="69049" t="3731" r="19439" b="69944"/>
          <a:stretch>
            <a:fillRect/>
          </a:stretch>
        </p:blipFill>
        <p:spPr bwMode="auto">
          <a:xfrm>
            <a:off x="4515984" y="1266512"/>
            <a:ext cx="3160032" cy="43183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36813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2AB86-D031-2593-BE5E-B4319A11A556}"/>
              </a:ext>
            </a:extLst>
          </p:cNvPr>
          <p:cNvSpPr>
            <a:spLocks noGrp="1"/>
          </p:cNvSpPr>
          <p:nvPr>
            <p:ph type="title"/>
          </p:nvPr>
        </p:nvSpPr>
        <p:spPr>
          <a:xfrm>
            <a:off x="306000" y="306000"/>
            <a:ext cx="5648400" cy="360000"/>
          </a:xfrm>
        </p:spPr>
        <p:txBody>
          <a:bodyPr vert="horz" lIns="0" tIns="0" rIns="0" bIns="0" rtlCol="0" anchor="ctr">
            <a:normAutofit/>
          </a:bodyPr>
          <a:lstStyle/>
          <a:p>
            <a:r>
              <a:rPr lang="en-US" kern="1200">
                <a:latin typeface="+mj-lt"/>
                <a:ea typeface="+mj-ea"/>
                <a:cs typeface="+mj-cs"/>
              </a:rPr>
              <a:t>Compliance Conversations</a:t>
            </a:r>
          </a:p>
        </p:txBody>
      </p:sp>
      <p:sp>
        <p:nvSpPr>
          <p:cNvPr id="7" name="Text Placeholder 2">
            <a:extLst>
              <a:ext uri="{FF2B5EF4-FFF2-40B4-BE49-F238E27FC236}">
                <a16:creationId xmlns:a16="http://schemas.microsoft.com/office/drawing/2014/main" id="{0A87927F-234B-E86D-DC3F-0D605BE6B233}"/>
              </a:ext>
            </a:extLst>
          </p:cNvPr>
          <p:cNvSpPr txBox="1">
            <a:spLocks/>
          </p:cNvSpPr>
          <p:nvPr/>
        </p:nvSpPr>
        <p:spPr>
          <a:xfrm>
            <a:off x="306000" y="673200"/>
            <a:ext cx="5648400" cy="360000"/>
          </a:xfrm>
          <a:prstGeom prst="rect">
            <a:avLst/>
          </a:prstGeom>
        </p:spPr>
        <p:txBody>
          <a:bodyPr vert="horz" lIns="0" tIns="0" rIns="0" bIns="0" rtlCol="0" anchor="ctr">
            <a:normAutofit/>
          </a:bodyPr>
          <a:lstStyle>
            <a:lvl1pPr marL="271463" indent="-271463" algn="l" defTabSz="914400" rtl="0" eaLnBrk="1" latinLnBrk="0" hangingPunct="1">
              <a:lnSpc>
                <a:spcPct val="105000"/>
              </a:lnSpc>
              <a:spcBef>
                <a:spcPts val="600"/>
              </a:spcBef>
              <a:spcAft>
                <a:spcPts val="600"/>
              </a:spcAft>
              <a:buClr>
                <a:schemeClr val="tx2"/>
              </a:buClr>
              <a:buFont typeface="+mj-lt"/>
              <a:buAutoNum type="arabicPeriod"/>
              <a:defRPr sz="1800" kern="1200">
                <a:solidFill>
                  <a:schemeClr val="tx1"/>
                </a:solidFill>
                <a:latin typeface="+mn-lt"/>
                <a:ea typeface="+mn-ea"/>
                <a:cs typeface="+mn-cs"/>
              </a:defRPr>
            </a:lvl1pPr>
            <a:lvl2pPr marL="625475" indent="-269875" algn="l" defTabSz="914400" rtl="0" eaLnBrk="1" latinLnBrk="0" hangingPunct="1">
              <a:lnSpc>
                <a:spcPct val="105000"/>
              </a:lnSpc>
              <a:spcBef>
                <a:spcPts val="0"/>
              </a:spcBef>
              <a:spcAft>
                <a:spcPts val="600"/>
              </a:spcAft>
              <a:buClr>
                <a:schemeClr val="tx2"/>
              </a:buClr>
              <a:buSzPct val="85000"/>
              <a:buFont typeface="+mj-lt"/>
              <a:buAutoNum type="arabicPeriod"/>
              <a:defRPr sz="1400" kern="1200">
                <a:solidFill>
                  <a:schemeClr val="tx1"/>
                </a:solidFill>
                <a:latin typeface="+mn-lt"/>
                <a:ea typeface="+mn-ea"/>
                <a:cs typeface="+mn-cs"/>
              </a:defRPr>
            </a:lvl2pPr>
            <a:lvl3pPr marL="808038" indent="-188913" algn="l" defTabSz="914400" rtl="0" eaLnBrk="1" latinLnBrk="0" hangingPunct="1">
              <a:lnSpc>
                <a:spcPct val="105000"/>
              </a:lnSpc>
              <a:spcBef>
                <a:spcPts val="0"/>
              </a:spcBef>
              <a:spcAft>
                <a:spcPts val="600"/>
              </a:spcAft>
              <a:buClr>
                <a:schemeClr val="tx2"/>
              </a:buClr>
              <a:buSzPct val="70000"/>
              <a:buFont typeface="+mj-lt"/>
              <a:buAutoNum type="arabicPeriod"/>
              <a:defRPr sz="1400" kern="1200">
                <a:solidFill>
                  <a:schemeClr val="tx1"/>
                </a:solidFill>
                <a:latin typeface="+mn-lt"/>
                <a:ea typeface="+mn-ea"/>
                <a:cs typeface="+mn-cs"/>
              </a:defRPr>
            </a:lvl3pPr>
            <a:lvl4pPr marL="1165225" indent="-276225" algn="l" defTabSz="914400" rtl="0" eaLnBrk="1" latinLnBrk="0" hangingPunct="1">
              <a:lnSpc>
                <a:spcPct val="105000"/>
              </a:lnSpc>
              <a:spcBef>
                <a:spcPts val="0"/>
              </a:spcBef>
              <a:spcAft>
                <a:spcPts val="600"/>
              </a:spcAft>
              <a:buClr>
                <a:schemeClr val="tx2"/>
              </a:buClr>
              <a:buSzPct val="70000"/>
              <a:buFont typeface="+mj-lt"/>
              <a:buAutoNum type="arabicPeriod"/>
              <a:defRPr sz="1400" kern="1200">
                <a:solidFill>
                  <a:schemeClr val="tx1"/>
                </a:solidFill>
                <a:latin typeface="+mn-lt"/>
                <a:ea typeface="+mn-ea"/>
                <a:cs typeface="+mn-cs"/>
              </a:defRPr>
            </a:lvl4pPr>
            <a:lvl5pPr marL="717550" indent="-361950" algn="l" defTabSz="914400" rtl="0" eaLnBrk="1" latinLnBrk="0" hangingPunct="1">
              <a:lnSpc>
                <a:spcPct val="105000"/>
              </a:lnSpc>
              <a:spcBef>
                <a:spcPts val="0"/>
              </a:spcBef>
              <a:spcAft>
                <a:spcPts val="600"/>
              </a:spcAft>
              <a:buClr>
                <a:schemeClr val="tx2"/>
              </a:buClr>
              <a:buSzPct val="70000"/>
              <a:buFont typeface="+mj-lt"/>
              <a:buAutoNum type="arabicPeriod"/>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400" b="1" kern="1200">
                <a:latin typeface="+mn-lt"/>
                <a:ea typeface="+mn-ea"/>
                <a:cs typeface="+mn-cs"/>
              </a:rPr>
              <a:t>Polling Questions</a:t>
            </a:r>
          </a:p>
        </p:txBody>
      </p:sp>
      <p:pic>
        <p:nvPicPr>
          <p:cNvPr id="9" name="Picture Placeholder 8" descr="Yellow and blue symbols">
            <a:extLst>
              <a:ext uri="{FF2B5EF4-FFF2-40B4-BE49-F238E27FC236}">
                <a16:creationId xmlns:a16="http://schemas.microsoft.com/office/drawing/2014/main" id="{712F0A0E-0A43-C803-031D-099E8D88477A}"/>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3945" r="3945"/>
          <a:stretch/>
        </p:blipFill>
        <p:spPr>
          <a:xfrm>
            <a:off x="306054" y="1258889"/>
            <a:ext cx="5648292" cy="4691062"/>
          </a:xfrm>
          <a:noFill/>
        </p:spPr>
      </p:pic>
      <p:sp>
        <p:nvSpPr>
          <p:cNvPr id="6" name="Text Placeholder 5">
            <a:extLst>
              <a:ext uri="{FF2B5EF4-FFF2-40B4-BE49-F238E27FC236}">
                <a16:creationId xmlns:a16="http://schemas.microsoft.com/office/drawing/2014/main" id="{6670569F-AFD2-B068-3A51-40AA2D88792C}"/>
              </a:ext>
            </a:extLst>
          </p:cNvPr>
          <p:cNvSpPr>
            <a:spLocks noGrp="1"/>
          </p:cNvSpPr>
          <p:nvPr>
            <p:ph type="body" sz="quarter" idx="15"/>
          </p:nvPr>
        </p:nvSpPr>
        <p:spPr>
          <a:xfrm>
            <a:off x="6243563" y="1258888"/>
            <a:ext cx="5648400" cy="4691062"/>
          </a:xfrm>
        </p:spPr>
        <p:txBody>
          <a:bodyPr vert="horz" lIns="0" tIns="0" rIns="0" bIns="0" rtlCol="0">
            <a:normAutofit/>
          </a:bodyPr>
          <a:lstStyle/>
          <a:p>
            <a:r>
              <a:rPr lang="en-US" b="1" i="1" kern="1200">
                <a:solidFill>
                  <a:schemeClr val="accent3"/>
                </a:solidFill>
                <a:latin typeface="+mn-lt"/>
                <a:ea typeface="+mn-ea"/>
                <a:cs typeface="+mn-cs"/>
              </a:rPr>
              <a:t>1.Would you be interested in receiving information about our quarterly </a:t>
            </a:r>
            <a:r>
              <a:rPr lang="en-US" b="1" i="1" kern="1200" err="1">
                <a:solidFill>
                  <a:schemeClr val="accent3"/>
                </a:solidFill>
                <a:latin typeface="+mn-lt"/>
                <a:ea typeface="+mn-ea"/>
                <a:cs typeface="+mn-cs"/>
              </a:rPr>
              <a:t>InCompliance</a:t>
            </a:r>
            <a:r>
              <a:rPr lang="en-US" b="1" i="1" kern="1200">
                <a:solidFill>
                  <a:schemeClr val="accent3"/>
                </a:solidFill>
                <a:latin typeface="+mn-lt"/>
                <a:ea typeface="+mn-ea"/>
                <a:cs typeface="+mn-cs"/>
              </a:rPr>
              <a:t> newsletter?</a:t>
            </a:r>
            <a:endParaRPr lang="en-US" b="0" kern="1200">
              <a:latin typeface="+mn-lt"/>
              <a:ea typeface="+mn-ea"/>
              <a:cs typeface="+mn-cs"/>
            </a:endParaRPr>
          </a:p>
          <a:p>
            <a:pPr marL="457200" indent="-457200">
              <a:buFont typeface="+mj-lt"/>
              <a:buAutoNum type="alphaLcParenR"/>
            </a:pPr>
            <a:r>
              <a:rPr lang="en-US" b="0"/>
              <a:t>Yes</a:t>
            </a:r>
          </a:p>
          <a:p>
            <a:pPr marL="457200" indent="-457200">
              <a:buFont typeface="+mj-lt"/>
              <a:buAutoNum type="alphaLcParenR"/>
            </a:pPr>
            <a:r>
              <a:rPr lang="en-US" b="0"/>
              <a:t>No</a:t>
            </a:r>
          </a:p>
        </p:txBody>
      </p:sp>
      <p:sp>
        <p:nvSpPr>
          <p:cNvPr id="3" name="Footer Placeholder 2">
            <a:extLst>
              <a:ext uri="{FF2B5EF4-FFF2-40B4-BE49-F238E27FC236}">
                <a16:creationId xmlns:a16="http://schemas.microsoft.com/office/drawing/2014/main" id="{B689B85F-3DC5-0B2B-A003-2187B90A0DB7}"/>
              </a:ext>
            </a:extLst>
          </p:cNvPr>
          <p:cNvSpPr>
            <a:spLocks noGrp="1"/>
          </p:cNvSpPr>
          <p:nvPr>
            <p:ph type="ftr" sz="quarter" idx="3"/>
          </p:nvPr>
        </p:nvSpPr>
        <p:spPr>
          <a:xfrm>
            <a:off x="1200037" y="6417000"/>
            <a:ext cx="4895964" cy="270000"/>
          </a:xfrm>
        </p:spPr>
        <p:txBody>
          <a:bodyPr vert="horz" lIns="0" tIns="45720" rIns="0" bIns="45720" rtlCol="0" anchor="ctr">
            <a:normAutofit/>
          </a:bodyPr>
          <a:lstStyle/>
          <a:p>
            <a:pPr>
              <a:spcAft>
                <a:spcPts val="600"/>
              </a:spcAft>
            </a:pPr>
            <a:r>
              <a:rPr lang="en-US"/>
              <a:t>ProBank Education Services</a:t>
            </a:r>
          </a:p>
        </p:txBody>
      </p:sp>
      <p:sp>
        <p:nvSpPr>
          <p:cNvPr id="4" name="Slide Number Placeholder 3">
            <a:extLst>
              <a:ext uri="{FF2B5EF4-FFF2-40B4-BE49-F238E27FC236}">
                <a16:creationId xmlns:a16="http://schemas.microsoft.com/office/drawing/2014/main" id="{7F8FA3B1-6051-359E-2B2F-6000CF2F67FE}"/>
              </a:ext>
            </a:extLst>
          </p:cNvPr>
          <p:cNvSpPr>
            <a:spLocks noGrp="1"/>
          </p:cNvSpPr>
          <p:nvPr>
            <p:ph type="sldNum" sz="quarter" idx="4"/>
          </p:nvPr>
        </p:nvSpPr>
        <p:spPr>
          <a:xfrm>
            <a:off x="300037" y="6417000"/>
            <a:ext cx="900000" cy="270000"/>
          </a:xfrm>
        </p:spPr>
        <p:txBody>
          <a:bodyPr vert="horz" lIns="0" tIns="45720" rIns="0" bIns="45720" rtlCol="0" anchor="ctr">
            <a:normAutofit/>
          </a:bodyPr>
          <a:lstStyle/>
          <a:p>
            <a:pPr>
              <a:spcAft>
                <a:spcPts val="600"/>
              </a:spcAft>
            </a:pPr>
            <a:fld id="{721C06D9-4617-44B0-8711-1EF1C439A609}" type="slidenum">
              <a:rPr lang="en-US" smtClean="0"/>
              <a:pPr>
                <a:spcAft>
                  <a:spcPts val="600"/>
                </a:spcAft>
              </a:pPr>
              <a:t>4</a:t>
            </a:fld>
            <a:endParaRPr lang="en-US"/>
          </a:p>
        </p:txBody>
      </p:sp>
    </p:spTree>
    <p:extLst>
      <p:ext uri="{BB962C8B-B14F-4D97-AF65-F5344CB8AC3E}">
        <p14:creationId xmlns:p14="http://schemas.microsoft.com/office/powerpoint/2010/main" val="192504483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ECDAA-E80B-3FDC-22A7-A9B84E0362C1}"/>
              </a:ext>
            </a:extLst>
          </p:cNvPr>
          <p:cNvSpPr>
            <a:spLocks noGrp="1"/>
          </p:cNvSpPr>
          <p:nvPr>
            <p:ph type="title"/>
          </p:nvPr>
        </p:nvSpPr>
        <p:spPr/>
        <p:txBody>
          <a:bodyPr/>
          <a:lstStyle/>
          <a:p>
            <a:r>
              <a:rPr lang="en-US"/>
              <a:t>Announced 02/13/2026</a:t>
            </a:r>
          </a:p>
        </p:txBody>
      </p:sp>
      <p:sp>
        <p:nvSpPr>
          <p:cNvPr id="3" name="Slide Number Placeholder 2">
            <a:extLst>
              <a:ext uri="{FF2B5EF4-FFF2-40B4-BE49-F238E27FC236}">
                <a16:creationId xmlns:a16="http://schemas.microsoft.com/office/drawing/2014/main" id="{836556B5-9B4B-D891-F035-B6F7BD1AA73F}"/>
              </a:ext>
            </a:extLst>
          </p:cNvPr>
          <p:cNvSpPr>
            <a:spLocks noGrp="1"/>
          </p:cNvSpPr>
          <p:nvPr>
            <p:ph type="sldNum" sz="quarter" idx="12"/>
          </p:nvPr>
        </p:nvSpPr>
        <p:spPr/>
        <p:txBody>
          <a:bodyPr/>
          <a:lstStyle/>
          <a:p>
            <a:pPr>
              <a:defRPr/>
            </a:pPr>
            <a:fld id="{79D2022D-8E91-4564-80B5-1DA0C73AFE2F}" type="slidenum">
              <a:rPr lang="en-US" altLang="en-US" smtClean="0"/>
              <a:pPr>
                <a:defRPr/>
              </a:pPr>
              <a:t>40</a:t>
            </a:fld>
            <a:endParaRPr lang="en-US" altLang="en-US"/>
          </a:p>
        </p:txBody>
      </p:sp>
      <p:pic>
        <p:nvPicPr>
          <p:cNvPr id="6" name="Content Placeholder 5" descr="A screenshot of a computer&#10;&#10;AI-generated content may be incorrect.">
            <a:extLst>
              <a:ext uri="{FF2B5EF4-FFF2-40B4-BE49-F238E27FC236}">
                <a16:creationId xmlns:a16="http://schemas.microsoft.com/office/drawing/2014/main" id="{A84614F8-EF25-D7F6-6369-2969B20D0894}"/>
              </a:ext>
            </a:extLst>
          </p:cNvPr>
          <p:cNvPicPr>
            <a:picLocks noGrp="1" noChangeAspect="1"/>
          </p:cNvPicPr>
          <p:nvPr>
            <p:ph idx="1"/>
          </p:nvPr>
        </p:nvPicPr>
        <p:blipFill>
          <a:blip r:embed="rId3"/>
          <a:stretch>
            <a:fillRect/>
          </a:stretch>
        </p:blipFill>
        <p:spPr>
          <a:xfrm>
            <a:off x="1355095" y="938832"/>
            <a:ext cx="9634207" cy="4708270"/>
          </a:xfrm>
          <a:prstGeom prst="rect">
            <a:avLst/>
          </a:prstGeom>
        </p:spPr>
      </p:pic>
    </p:spTree>
    <p:extLst>
      <p:ext uri="{BB962C8B-B14F-4D97-AF65-F5344CB8AC3E}">
        <p14:creationId xmlns:p14="http://schemas.microsoft.com/office/powerpoint/2010/main" val="31136539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4D30A35-D5F2-1829-09BC-9410464463B3}"/>
              </a:ext>
            </a:extLst>
          </p:cNvPr>
          <p:cNvSpPr>
            <a:spLocks noGrp="1"/>
          </p:cNvSpPr>
          <p:nvPr>
            <p:ph type="sldNum" sz="quarter" idx="12"/>
          </p:nvPr>
        </p:nvSpPr>
        <p:spPr/>
        <p:txBody>
          <a:bodyPr/>
          <a:lstStyle/>
          <a:p>
            <a:pPr>
              <a:defRPr/>
            </a:pPr>
            <a:fld id="{79D2022D-8E91-4564-80B5-1DA0C73AFE2F}" type="slidenum">
              <a:rPr lang="en-US" altLang="en-US" smtClean="0"/>
              <a:pPr>
                <a:defRPr/>
              </a:pPr>
              <a:t>41</a:t>
            </a:fld>
            <a:endParaRPr lang="en-US" altLang="en-US"/>
          </a:p>
        </p:txBody>
      </p:sp>
      <p:pic>
        <p:nvPicPr>
          <p:cNvPr id="8" name="Content Placeholder 7" descr="A close-up of a computer screen&#10;&#10;AI-generated content may be incorrect.">
            <a:extLst>
              <a:ext uri="{FF2B5EF4-FFF2-40B4-BE49-F238E27FC236}">
                <a16:creationId xmlns:a16="http://schemas.microsoft.com/office/drawing/2014/main" id="{D73B2722-95F2-62AF-940A-79C831D9B114}"/>
              </a:ext>
            </a:extLst>
          </p:cNvPr>
          <p:cNvPicPr>
            <a:picLocks noGrp="1" noChangeAspect="1"/>
          </p:cNvPicPr>
          <p:nvPr>
            <p:ph idx="1"/>
          </p:nvPr>
        </p:nvPicPr>
        <p:blipFill>
          <a:blip r:embed="rId3"/>
          <a:srcRect r="538" b="2025"/>
          <a:stretch>
            <a:fillRect/>
          </a:stretch>
        </p:blipFill>
        <p:spPr>
          <a:xfrm>
            <a:off x="1908160" y="730714"/>
            <a:ext cx="8625953" cy="4511976"/>
          </a:xfrm>
          <a:prstGeom prst="rect">
            <a:avLst/>
          </a:prstGeom>
        </p:spPr>
      </p:pic>
    </p:spTree>
    <p:extLst>
      <p:ext uri="{BB962C8B-B14F-4D97-AF65-F5344CB8AC3E}">
        <p14:creationId xmlns:p14="http://schemas.microsoft.com/office/powerpoint/2010/main" val="18587783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FF55E6B-38BE-0D58-79A0-F5C130292CC1}"/>
              </a:ext>
            </a:extLst>
          </p:cNvPr>
          <p:cNvSpPr>
            <a:spLocks noGrp="1"/>
          </p:cNvSpPr>
          <p:nvPr>
            <p:ph type="sldNum" sz="quarter" idx="12"/>
          </p:nvPr>
        </p:nvSpPr>
        <p:spPr/>
        <p:txBody>
          <a:bodyPr/>
          <a:lstStyle/>
          <a:p>
            <a:pPr>
              <a:defRPr/>
            </a:pPr>
            <a:fld id="{79D2022D-8E91-4564-80B5-1DA0C73AFE2F}" type="slidenum">
              <a:rPr lang="en-US" altLang="en-US" smtClean="0"/>
              <a:pPr>
                <a:defRPr/>
              </a:pPr>
              <a:t>42</a:t>
            </a:fld>
            <a:endParaRPr lang="en-US" altLang="en-US"/>
          </a:p>
        </p:txBody>
      </p:sp>
      <p:pic>
        <p:nvPicPr>
          <p:cNvPr id="6" name="Content Placeholder 5" descr="A white text on a white background&#10;&#10;AI-generated content may be incorrect.">
            <a:extLst>
              <a:ext uri="{FF2B5EF4-FFF2-40B4-BE49-F238E27FC236}">
                <a16:creationId xmlns:a16="http://schemas.microsoft.com/office/drawing/2014/main" id="{93BEB3DD-D4DF-F53E-DBB0-8DFE18F5601A}"/>
              </a:ext>
            </a:extLst>
          </p:cNvPr>
          <p:cNvPicPr>
            <a:picLocks noGrp="1" noChangeAspect="1"/>
          </p:cNvPicPr>
          <p:nvPr>
            <p:ph idx="1"/>
          </p:nvPr>
        </p:nvPicPr>
        <p:blipFill>
          <a:blip r:embed="rId3"/>
          <a:srcRect l="48" r="960" b="1724"/>
          <a:stretch>
            <a:fillRect/>
          </a:stretch>
        </p:blipFill>
        <p:spPr>
          <a:xfrm>
            <a:off x="2834985" y="768359"/>
            <a:ext cx="6906619" cy="5090346"/>
          </a:xfrm>
          <a:prstGeom prst="rect">
            <a:avLst/>
          </a:prstGeom>
        </p:spPr>
      </p:pic>
    </p:spTree>
    <p:extLst>
      <p:ext uri="{BB962C8B-B14F-4D97-AF65-F5344CB8AC3E}">
        <p14:creationId xmlns:p14="http://schemas.microsoft.com/office/powerpoint/2010/main" val="21643896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46F7E1-B417-FAC9-4FFB-AEC47031365D}"/>
              </a:ext>
            </a:extLst>
          </p:cNvPr>
          <p:cNvSpPr>
            <a:spLocks noGrp="1"/>
          </p:cNvSpPr>
          <p:nvPr>
            <p:ph type="sldNum" sz="quarter" idx="12"/>
          </p:nvPr>
        </p:nvSpPr>
        <p:spPr/>
        <p:txBody>
          <a:bodyPr/>
          <a:lstStyle/>
          <a:p>
            <a:pPr>
              <a:defRPr/>
            </a:pPr>
            <a:fld id="{79D2022D-8E91-4564-80B5-1DA0C73AFE2F}" type="slidenum">
              <a:rPr lang="en-US" altLang="en-US" smtClean="0"/>
              <a:pPr>
                <a:defRPr/>
              </a:pPr>
              <a:t>43</a:t>
            </a:fld>
            <a:endParaRPr lang="en-US" altLang="en-US"/>
          </a:p>
        </p:txBody>
      </p:sp>
      <p:pic>
        <p:nvPicPr>
          <p:cNvPr id="6" name="Content Placeholder 5" descr="A close-up of a document&#10;&#10;AI-generated content may be incorrect.">
            <a:extLst>
              <a:ext uri="{FF2B5EF4-FFF2-40B4-BE49-F238E27FC236}">
                <a16:creationId xmlns:a16="http://schemas.microsoft.com/office/drawing/2014/main" id="{34AD8229-2041-D6C5-9489-6DFCBF1D1EB1}"/>
              </a:ext>
            </a:extLst>
          </p:cNvPr>
          <p:cNvPicPr>
            <a:picLocks noGrp="1" noChangeAspect="1"/>
          </p:cNvPicPr>
          <p:nvPr>
            <p:ph idx="1"/>
          </p:nvPr>
        </p:nvPicPr>
        <p:blipFill>
          <a:blip r:embed="rId3"/>
          <a:srcRect l="-284" t="-865" r="284" b="4323"/>
          <a:stretch>
            <a:fillRect/>
          </a:stretch>
        </p:blipFill>
        <p:spPr>
          <a:xfrm>
            <a:off x="2251939" y="1007480"/>
            <a:ext cx="8478224" cy="4032166"/>
          </a:xfrm>
          <a:prstGeom prst="rect">
            <a:avLst/>
          </a:prstGeom>
        </p:spPr>
      </p:pic>
    </p:spTree>
    <p:extLst>
      <p:ext uri="{BB962C8B-B14F-4D97-AF65-F5344CB8AC3E}">
        <p14:creationId xmlns:p14="http://schemas.microsoft.com/office/powerpoint/2010/main" val="8206577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424E378-E183-A8A6-4722-D9BD1680B2D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D2022D-8E91-4564-80B5-1DA0C73AFE2F}" type="slidenum">
              <a:rPr kumimoji="0" lang="en-US" altLang="en-US" sz="1000" b="0" i="0" u="none" strike="noStrike" kern="1200" cap="none" spc="0" normalizeH="0" baseline="0" noProof="0" smtClean="0">
                <a:ln>
                  <a:noFill/>
                </a:ln>
                <a:solidFill>
                  <a:srgbClr val="464B4B"/>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altLang="en-US" sz="1000" b="0" i="0" u="none" strike="noStrike" kern="1200" cap="none" spc="0" normalizeH="0" baseline="0" noProof="0">
              <a:ln>
                <a:noFill/>
              </a:ln>
              <a:solidFill>
                <a:srgbClr val="464B4B"/>
              </a:solidFill>
              <a:effectLst/>
              <a:uLnTx/>
              <a:uFillTx/>
              <a:latin typeface="Arial"/>
              <a:ea typeface="+mn-ea"/>
              <a:cs typeface="+mn-cs"/>
            </a:endParaRPr>
          </a:p>
        </p:txBody>
      </p:sp>
      <p:pic>
        <p:nvPicPr>
          <p:cNvPr id="6" name="Content Placeholder 5" descr="A screenshot of a document&#10;&#10;AI-generated content may be incorrect.">
            <a:extLst>
              <a:ext uri="{FF2B5EF4-FFF2-40B4-BE49-F238E27FC236}">
                <a16:creationId xmlns:a16="http://schemas.microsoft.com/office/drawing/2014/main" id="{365609B1-948E-07E0-1E0E-29AB0CB7624D}"/>
              </a:ext>
            </a:extLst>
          </p:cNvPr>
          <p:cNvPicPr>
            <a:picLocks noGrp="1" noChangeAspect="1"/>
          </p:cNvPicPr>
          <p:nvPr>
            <p:ph idx="1"/>
          </p:nvPr>
        </p:nvPicPr>
        <p:blipFill>
          <a:blip r:embed="rId3"/>
          <a:srcRect b="3478"/>
          <a:stretch>
            <a:fillRect/>
          </a:stretch>
        </p:blipFill>
        <p:spPr>
          <a:xfrm>
            <a:off x="537328" y="424206"/>
            <a:ext cx="8870623" cy="5505253"/>
          </a:xfrm>
          <a:prstGeom prst="rect">
            <a:avLst/>
          </a:prstGeom>
        </p:spPr>
      </p:pic>
      <p:sp>
        <p:nvSpPr>
          <p:cNvPr id="2" name="Rectangle: Rounded Corners 1">
            <a:extLst>
              <a:ext uri="{FF2B5EF4-FFF2-40B4-BE49-F238E27FC236}">
                <a16:creationId xmlns:a16="http://schemas.microsoft.com/office/drawing/2014/main" id="{BE71E2AC-D091-558B-7CA2-21722FED1576}"/>
              </a:ext>
            </a:extLst>
          </p:cNvPr>
          <p:cNvSpPr/>
          <p:nvPr/>
        </p:nvSpPr>
        <p:spPr>
          <a:xfrm>
            <a:off x="9813303" y="2111603"/>
            <a:ext cx="2036190" cy="305428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91 FR 16328 – 16386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April 01,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Comments Close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June 01, 2026</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9549331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A29DBFC-A29F-77AF-3443-AEF3157B134E}"/>
              </a:ext>
            </a:extLst>
          </p:cNvPr>
          <p:cNvSpPr>
            <a:spLocks noGrp="1"/>
          </p:cNvSpPr>
          <p:nvPr>
            <p:ph type="sldNum" sz="quarter" idx="12"/>
          </p:nvPr>
        </p:nvSpPr>
        <p:spPr/>
        <p:txBody>
          <a:bodyPr/>
          <a:lstStyle/>
          <a:p>
            <a:pPr>
              <a:defRPr/>
            </a:pPr>
            <a:fld id="{79D2022D-8E91-4564-80B5-1DA0C73AFE2F}" type="slidenum">
              <a:rPr lang="en-US" altLang="en-US" smtClean="0"/>
              <a:pPr>
                <a:defRPr/>
              </a:pPr>
              <a:t>45</a:t>
            </a:fld>
            <a:endParaRPr lang="en-US" altLang="en-US"/>
          </a:p>
        </p:txBody>
      </p:sp>
      <p:pic>
        <p:nvPicPr>
          <p:cNvPr id="6" name="Content Placeholder 5" descr="A screenshot of a message&#10;&#10;AI-generated content may be incorrect.">
            <a:extLst>
              <a:ext uri="{FF2B5EF4-FFF2-40B4-BE49-F238E27FC236}">
                <a16:creationId xmlns:a16="http://schemas.microsoft.com/office/drawing/2014/main" id="{05117A88-E81B-D5C2-27E9-8D33B2867EF1}"/>
              </a:ext>
            </a:extLst>
          </p:cNvPr>
          <p:cNvPicPr>
            <a:picLocks noGrp="1" noChangeAspect="1"/>
          </p:cNvPicPr>
          <p:nvPr>
            <p:ph idx="1"/>
          </p:nvPr>
        </p:nvPicPr>
        <p:blipFill>
          <a:blip r:embed="rId3"/>
          <a:srcRect r="-131" b="2299"/>
          <a:stretch>
            <a:fillRect/>
          </a:stretch>
        </p:blipFill>
        <p:spPr>
          <a:xfrm>
            <a:off x="897193" y="876079"/>
            <a:ext cx="10397634" cy="4628877"/>
          </a:xfrm>
          <a:prstGeom prst="rect">
            <a:avLst/>
          </a:prstGeom>
        </p:spPr>
      </p:pic>
    </p:spTree>
    <p:extLst>
      <p:ext uri="{BB962C8B-B14F-4D97-AF65-F5344CB8AC3E}">
        <p14:creationId xmlns:p14="http://schemas.microsoft.com/office/powerpoint/2010/main" val="14439620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1C9C6-75D5-B36F-5D94-AD546EC699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88F758-A5D8-248F-3A70-1BB957D12857}"/>
              </a:ext>
            </a:extLst>
          </p:cNvPr>
          <p:cNvSpPr>
            <a:spLocks noGrp="1"/>
          </p:cNvSpPr>
          <p:nvPr>
            <p:ph type="title"/>
          </p:nvPr>
        </p:nvSpPr>
        <p:spPr/>
        <p:txBody>
          <a:bodyPr anchor="ctr">
            <a:normAutofit/>
          </a:bodyPr>
          <a:lstStyle/>
          <a:p>
            <a:r>
              <a:rPr lang="en-US"/>
              <a:t>Compliance Conversations</a:t>
            </a:r>
          </a:p>
        </p:txBody>
      </p:sp>
      <p:sp>
        <p:nvSpPr>
          <p:cNvPr id="3" name="Text Placeholder 2">
            <a:extLst>
              <a:ext uri="{FF2B5EF4-FFF2-40B4-BE49-F238E27FC236}">
                <a16:creationId xmlns:a16="http://schemas.microsoft.com/office/drawing/2014/main" id="{DD9F5035-31E5-4A3B-402B-58F8D153C7E8}"/>
              </a:ext>
            </a:extLst>
          </p:cNvPr>
          <p:cNvSpPr>
            <a:spLocks noGrp="1"/>
          </p:cNvSpPr>
          <p:nvPr>
            <p:ph type="body" sz="quarter" idx="13"/>
          </p:nvPr>
        </p:nvSpPr>
        <p:spPr/>
        <p:txBody>
          <a:bodyPr anchor="ctr">
            <a:normAutofit/>
          </a:bodyPr>
          <a:lstStyle/>
          <a:p>
            <a:r>
              <a:rPr lang="en-US"/>
              <a:t>ProBank Education Services</a:t>
            </a:r>
          </a:p>
        </p:txBody>
      </p:sp>
      <p:sp>
        <p:nvSpPr>
          <p:cNvPr id="4" name="Text Placeholder 3">
            <a:extLst>
              <a:ext uri="{FF2B5EF4-FFF2-40B4-BE49-F238E27FC236}">
                <a16:creationId xmlns:a16="http://schemas.microsoft.com/office/drawing/2014/main" id="{90D198E9-2EFB-9291-0694-2188F5F2CF82}"/>
              </a:ext>
            </a:extLst>
          </p:cNvPr>
          <p:cNvSpPr>
            <a:spLocks noGrp="1"/>
          </p:cNvSpPr>
          <p:nvPr>
            <p:ph type="body" sz="quarter" idx="14"/>
          </p:nvPr>
        </p:nvSpPr>
        <p:spPr/>
        <p:txBody>
          <a:bodyPr>
            <a:normAutofit/>
          </a:bodyPr>
          <a:lstStyle/>
          <a:p>
            <a:r>
              <a:rPr lang="en-US"/>
              <a:t>Payments / Fraud Trends</a:t>
            </a:r>
          </a:p>
        </p:txBody>
      </p:sp>
      <p:graphicFrame>
        <p:nvGraphicFramePr>
          <p:cNvPr id="10" name="Content Placeholder 7">
            <a:extLst>
              <a:ext uri="{FF2B5EF4-FFF2-40B4-BE49-F238E27FC236}">
                <a16:creationId xmlns:a16="http://schemas.microsoft.com/office/drawing/2014/main" id="{C21151D3-561B-FABE-2DB2-150B507046E1}"/>
              </a:ext>
            </a:extLst>
          </p:cNvPr>
          <p:cNvGraphicFramePr>
            <a:graphicFrameLocks noGrp="1"/>
          </p:cNvGraphicFramePr>
          <p:nvPr>
            <p:ph sz="quarter" idx="15"/>
            <p:extLst>
              <p:ext uri="{D42A27DB-BD31-4B8C-83A1-F6EECF244321}">
                <p14:modId xmlns:p14="http://schemas.microsoft.com/office/powerpoint/2010/main" val="1466635954"/>
              </p:ext>
            </p:extLst>
          </p:nvPr>
        </p:nvGraphicFramePr>
        <p:xfrm>
          <a:off x="306388" y="1692275"/>
          <a:ext cx="11580812" cy="3970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ooter Placeholder 5">
            <a:extLst>
              <a:ext uri="{FF2B5EF4-FFF2-40B4-BE49-F238E27FC236}">
                <a16:creationId xmlns:a16="http://schemas.microsoft.com/office/drawing/2014/main" id="{79F13518-1CDA-FDCD-18DB-27A1775AEF47}"/>
              </a:ext>
            </a:extLst>
          </p:cNvPr>
          <p:cNvSpPr>
            <a:spLocks noGrp="1"/>
          </p:cNvSpPr>
          <p:nvPr>
            <p:ph type="ftr" sz="quarter" idx="3"/>
          </p:nvPr>
        </p:nvSpPr>
        <p:spPr/>
        <p:txBody>
          <a:bodyPr anchor="ctr">
            <a:normAutofit/>
          </a:bodyPr>
          <a:lstStyle/>
          <a:p>
            <a:pPr>
              <a:spcAft>
                <a:spcPts val="600"/>
              </a:spcAft>
            </a:pPr>
            <a:r>
              <a:rPr lang="en-US"/>
              <a:t>ProBank Education Services</a:t>
            </a:r>
          </a:p>
        </p:txBody>
      </p:sp>
      <p:sp>
        <p:nvSpPr>
          <p:cNvPr id="7" name="Slide Number Placeholder 6">
            <a:extLst>
              <a:ext uri="{FF2B5EF4-FFF2-40B4-BE49-F238E27FC236}">
                <a16:creationId xmlns:a16="http://schemas.microsoft.com/office/drawing/2014/main" id="{29BCA5A4-529C-4178-CE3A-E7212AC6D92B}"/>
              </a:ext>
            </a:extLst>
          </p:cNvPr>
          <p:cNvSpPr>
            <a:spLocks noGrp="1"/>
          </p:cNvSpPr>
          <p:nvPr>
            <p:ph type="sldNum" sz="quarter" idx="4"/>
          </p:nvPr>
        </p:nvSpPr>
        <p:spPr/>
        <p:txBody>
          <a:bodyPr anchor="ctr">
            <a:normAutofit/>
          </a:bodyPr>
          <a:lstStyle/>
          <a:p>
            <a:pPr>
              <a:spcAft>
                <a:spcPts val="600"/>
              </a:spcAft>
            </a:pPr>
            <a:fld id="{721C06D9-4617-44B0-8711-1EF1C439A609}" type="slidenum">
              <a:rPr lang="en-US" noProof="0" smtClean="0"/>
              <a:pPr>
                <a:spcAft>
                  <a:spcPts val="600"/>
                </a:spcAft>
              </a:pPr>
              <a:t>46</a:t>
            </a:fld>
            <a:endParaRPr lang="en-US" noProof="0"/>
          </a:p>
        </p:txBody>
      </p:sp>
    </p:spTree>
    <p:extLst>
      <p:ext uri="{BB962C8B-B14F-4D97-AF65-F5344CB8AC3E}">
        <p14:creationId xmlns:p14="http://schemas.microsoft.com/office/powerpoint/2010/main" val="4250935601"/>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2C2CA-66CF-3AC8-3E7E-482ABD275A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8A53D2-00AD-5118-859D-A0E611A24ACA}"/>
              </a:ext>
            </a:extLst>
          </p:cNvPr>
          <p:cNvSpPr>
            <a:spLocks noGrp="1"/>
          </p:cNvSpPr>
          <p:nvPr>
            <p:ph type="title"/>
          </p:nvPr>
        </p:nvSpPr>
        <p:spPr>
          <a:xfrm>
            <a:off x="306000" y="306000"/>
            <a:ext cx="5648400" cy="360000"/>
          </a:xfrm>
        </p:spPr>
        <p:txBody>
          <a:bodyPr vert="horz" lIns="0" tIns="0" rIns="0" bIns="0" rtlCol="0" anchor="ctr">
            <a:normAutofit/>
          </a:bodyPr>
          <a:lstStyle/>
          <a:p>
            <a:r>
              <a:rPr lang="en-US" kern="1200">
                <a:latin typeface="+mj-lt"/>
                <a:ea typeface="+mj-ea"/>
                <a:cs typeface="+mj-cs"/>
              </a:rPr>
              <a:t>Compliance Conversations</a:t>
            </a:r>
          </a:p>
        </p:txBody>
      </p:sp>
      <p:sp>
        <p:nvSpPr>
          <p:cNvPr id="7" name="Text Placeholder 2">
            <a:extLst>
              <a:ext uri="{FF2B5EF4-FFF2-40B4-BE49-F238E27FC236}">
                <a16:creationId xmlns:a16="http://schemas.microsoft.com/office/drawing/2014/main" id="{BAAAEA01-9EC6-6422-5B90-E4BCF9B07119}"/>
              </a:ext>
            </a:extLst>
          </p:cNvPr>
          <p:cNvSpPr txBox="1">
            <a:spLocks/>
          </p:cNvSpPr>
          <p:nvPr/>
        </p:nvSpPr>
        <p:spPr>
          <a:xfrm>
            <a:off x="306000" y="673200"/>
            <a:ext cx="5648400" cy="360000"/>
          </a:xfrm>
          <a:prstGeom prst="rect">
            <a:avLst/>
          </a:prstGeom>
        </p:spPr>
        <p:txBody>
          <a:bodyPr vert="horz" lIns="0" tIns="0" rIns="0" bIns="0" rtlCol="0" anchor="ctr">
            <a:normAutofit/>
          </a:bodyPr>
          <a:lstStyle>
            <a:lvl1pPr marL="271463" indent="-271463" algn="l" defTabSz="914400" rtl="0" eaLnBrk="1" latinLnBrk="0" hangingPunct="1">
              <a:lnSpc>
                <a:spcPct val="105000"/>
              </a:lnSpc>
              <a:spcBef>
                <a:spcPts val="600"/>
              </a:spcBef>
              <a:spcAft>
                <a:spcPts val="600"/>
              </a:spcAft>
              <a:buClr>
                <a:schemeClr val="tx2"/>
              </a:buClr>
              <a:buFont typeface="+mj-lt"/>
              <a:buAutoNum type="arabicPeriod"/>
              <a:defRPr sz="1800" kern="1200">
                <a:solidFill>
                  <a:schemeClr val="tx1"/>
                </a:solidFill>
                <a:latin typeface="+mn-lt"/>
                <a:ea typeface="+mn-ea"/>
                <a:cs typeface="+mn-cs"/>
              </a:defRPr>
            </a:lvl1pPr>
            <a:lvl2pPr marL="625475" indent="-269875" algn="l" defTabSz="914400" rtl="0" eaLnBrk="1" latinLnBrk="0" hangingPunct="1">
              <a:lnSpc>
                <a:spcPct val="105000"/>
              </a:lnSpc>
              <a:spcBef>
                <a:spcPts val="0"/>
              </a:spcBef>
              <a:spcAft>
                <a:spcPts val="600"/>
              </a:spcAft>
              <a:buClr>
                <a:schemeClr val="tx2"/>
              </a:buClr>
              <a:buSzPct val="85000"/>
              <a:buFont typeface="+mj-lt"/>
              <a:buAutoNum type="arabicPeriod"/>
              <a:defRPr sz="1400" kern="1200">
                <a:solidFill>
                  <a:schemeClr val="tx1"/>
                </a:solidFill>
                <a:latin typeface="+mn-lt"/>
                <a:ea typeface="+mn-ea"/>
                <a:cs typeface="+mn-cs"/>
              </a:defRPr>
            </a:lvl2pPr>
            <a:lvl3pPr marL="808038" indent="-188913" algn="l" defTabSz="914400" rtl="0" eaLnBrk="1" latinLnBrk="0" hangingPunct="1">
              <a:lnSpc>
                <a:spcPct val="105000"/>
              </a:lnSpc>
              <a:spcBef>
                <a:spcPts val="0"/>
              </a:spcBef>
              <a:spcAft>
                <a:spcPts val="600"/>
              </a:spcAft>
              <a:buClr>
                <a:schemeClr val="tx2"/>
              </a:buClr>
              <a:buSzPct val="70000"/>
              <a:buFont typeface="+mj-lt"/>
              <a:buAutoNum type="arabicPeriod"/>
              <a:defRPr sz="1400" kern="1200">
                <a:solidFill>
                  <a:schemeClr val="tx1"/>
                </a:solidFill>
                <a:latin typeface="+mn-lt"/>
                <a:ea typeface="+mn-ea"/>
                <a:cs typeface="+mn-cs"/>
              </a:defRPr>
            </a:lvl3pPr>
            <a:lvl4pPr marL="1165225" indent="-276225" algn="l" defTabSz="914400" rtl="0" eaLnBrk="1" latinLnBrk="0" hangingPunct="1">
              <a:lnSpc>
                <a:spcPct val="105000"/>
              </a:lnSpc>
              <a:spcBef>
                <a:spcPts val="0"/>
              </a:spcBef>
              <a:spcAft>
                <a:spcPts val="600"/>
              </a:spcAft>
              <a:buClr>
                <a:schemeClr val="tx2"/>
              </a:buClr>
              <a:buSzPct val="70000"/>
              <a:buFont typeface="+mj-lt"/>
              <a:buAutoNum type="arabicPeriod"/>
              <a:defRPr sz="1400" kern="1200">
                <a:solidFill>
                  <a:schemeClr val="tx1"/>
                </a:solidFill>
                <a:latin typeface="+mn-lt"/>
                <a:ea typeface="+mn-ea"/>
                <a:cs typeface="+mn-cs"/>
              </a:defRPr>
            </a:lvl4pPr>
            <a:lvl5pPr marL="717550" indent="-361950" algn="l" defTabSz="914400" rtl="0" eaLnBrk="1" latinLnBrk="0" hangingPunct="1">
              <a:lnSpc>
                <a:spcPct val="105000"/>
              </a:lnSpc>
              <a:spcBef>
                <a:spcPts val="0"/>
              </a:spcBef>
              <a:spcAft>
                <a:spcPts val="600"/>
              </a:spcAft>
              <a:buClr>
                <a:schemeClr val="tx2"/>
              </a:buClr>
              <a:buSzPct val="70000"/>
              <a:buFont typeface="+mj-lt"/>
              <a:buAutoNum type="arabicPeriod"/>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400" b="1" kern="1200">
                <a:latin typeface="+mn-lt"/>
                <a:ea typeface="+mn-ea"/>
                <a:cs typeface="+mn-cs"/>
              </a:rPr>
              <a:t>Polling Questions</a:t>
            </a:r>
          </a:p>
        </p:txBody>
      </p:sp>
      <p:pic>
        <p:nvPicPr>
          <p:cNvPr id="9" name="Picture Placeholder 8" descr="Yellow and blue symbols">
            <a:extLst>
              <a:ext uri="{FF2B5EF4-FFF2-40B4-BE49-F238E27FC236}">
                <a16:creationId xmlns:a16="http://schemas.microsoft.com/office/drawing/2014/main" id="{427AB8CD-E0E1-76C1-A598-38748C4C4235}"/>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3945" r="3945"/>
          <a:stretch/>
        </p:blipFill>
        <p:spPr>
          <a:xfrm>
            <a:off x="306054" y="1258889"/>
            <a:ext cx="5648292" cy="4691062"/>
          </a:xfrm>
          <a:noFill/>
        </p:spPr>
      </p:pic>
      <p:sp>
        <p:nvSpPr>
          <p:cNvPr id="6" name="Text Placeholder 5">
            <a:extLst>
              <a:ext uri="{FF2B5EF4-FFF2-40B4-BE49-F238E27FC236}">
                <a16:creationId xmlns:a16="http://schemas.microsoft.com/office/drawing/2014/main" id="{29D190E5-C9B8-1F19-8291-83F5A2717DFA}"/>
              </a:ext>
            </a:extLst>
          </p:cNvPr>
          <p:cNvSpPr>
            <a:spLocks noGrp="1"/>
          </p:cNvSpPr>
          <p:nvPr>
            <p:ph type="body" sz="quarter" idx="15"/>
          </p:nvPr>
        </p:nvSpPr>
        <p:spPr>
          <a:xfrm>
            <a:off x="6243563" y="1258888"/>
            <a:ext cx="5648400" cy="4691062"/>
          </a:xfrm>
        </p:spPr>
        <p:txBody>
          <a:bodyPr vert="horz" lIns="0" tIns="0" rIns="0" bIns="0" rtlCol="0" anchor="t">
            <a:normAutofit fontScale="92500"/>
          </a:bodyPr>
          <a:lstStyle/>
          <a:p>
            <a:pPr marL="156845" indent="-156845"/>
            <a:r>
              <a:rPr lang="en-US" i="1" dirty="0">
                <a:solidFill>
                  <a:schemeClr val="accent3"/>
                </a:solidFill>
                <a:ea typeface="+mn-lt"/>
                <a:cs typeface="+mn-lt"/>
              </a:rPr>
              <a:t>How does your institution stay up-to-date on regulations and get compliance help?</a:t>
            </a:r>
          </a:p>
          <a:p>
            <a:pPr marL="457200" indent="-457200">
              <a:buAutoNum type="alphaLcParenR"/>
            </a:pPr>
            <a:r>
              <a:rPr lang="en-US" b="0" dirty="0">
                <a:ea typeface="+mn-lt"/>
                <a:cs typeface="+mn-lt"/>
              </a:rPr>
              <a:t>We rely on internal staff to monitor and interpret changes.</a:t>
            </a:r>
          </a:p>
          <a:p>
            <a:pPr marL="457200" indent="-457200">
              <a:buAutoNum type="alphaLcParenR"/>
            </a:pPr>
            <a:r>
              <a:rPr lang="en-US" b="0" dirty="0">
                <a:ea typeface="+mn-lt"/>
                <a:cs typeface="+mn-lt"/>
              </a:rPr>
              <a:t>We subscribe to regulatory update services or newsletters.</a:t>
            </a:r>
          </a:p>
          <a:p>
            <a:pPr marL="457200" indent="-457200">
              <a:buAutoNum type="alphaLcParenR"/>
            </a:pPr>
            <a:r>
              <a:rPr lang="en-US" b="0" dirty="0">
                <a:ea typeface="+mn-lt"/>
                <a:cs typeface="+mn-lt"/>
              </a:rPr>
              <a:t>We use third-party compliance tools or platforms (</a:t>
            </a:r>
            <a:r>
              <a:rPr lang="en-US" b="0" i="1" dirty="0">
                <a:ea typeface="+mn-lt"/>
                <a:cs typeface="+mn-lt"/>
              </a:rPr>
              <a:t>e.g.</a:t>
            </a:r>
            <a:r>
              <a:rPr lang="en-US" b="0" dirty="0">
                <a:ea typeface="+mn-lt"/>
                <a:cs typeface="+mn-lt"/>
              </a:rPr>
              <a:t>, </a:t>
            </a:r>
            <a:r>
              <a:rPr lang="en-US" b="0" dirty="0" err="1">
                <a:ea typeface="+mn-lt"/>
                <a:cs typeface="+mn-lt"/>
              </a:rPr>
              <a:t>ProBank</a:t>
            </a:r>
            <a:r>
              <a:rPr lang="en-US" b="0" dirty="0">
                <a:ea typeface="+mn-lt"/>
                <a:cs typeface="+mn-lt"/>
              </a:rPr>
              <a:t> Advisor, </a:t>
            </a:r>
            <a:r>
              <a:rPr lang="en-US" b="0" dirty="0" err="1">
                <a:ea typeface="+mn-lt"/>
                <a:cs typeface="+mn-lt"/>
              </a:rPr>
              <a:t>etc</a:t>
            </a:r>
            <a:r>
              <a:rPr lang="en-US" b="0" dirty="0">
                <a:ea typeface="+mn-lt"/>
                <a:cs typeface="+mn-lt"/>
              </a:rPr>
              <a:t>).</a:t>
            </a:r>
          </a:p>
          <a:p>
            <a:pPr marL="457200" indent="-457200">
              <a:buAutoNum type="alphaLcParenR"/>
            </a:pPr>
            <a:r>
              <a:rPr lang="en-US" b="0" dirty="0">
                <a:ea typeface="+mn-lt"/>
                <a:cs typeface="+mn-lt"/>
              </a:rPr>
              <a:t>We work with external consultants or legal advisors.</a:t>
            </a:r>
          </a:p>
          <a:p>
            <a:pPr marL="457200" indent="-457200">
              <a:buAutoNum type="alphaLcParenR"/>
            </a:pPr>
            <a:r>
              <a:rPr lang="en-US" b="0" dirty="0">
                <a:ea typeface="+mn-lt"/>
                <a:cs typeface="+mn-lt"/>
              </a:rPr>
              <a:t>We’re not confident we have a reliable process in place.</a:t>
            </a:r>
            <a:endParaRPr lang="en-US" dirty="0"/>
          </a:p>
        </p:txBody>
      </p:sp>
      <p:sp>
        <p:nvSpPr>
          <p:cNvPr id="3" name="Footer Placeholder 2">
            <a:extLst>
              <a:ext uri="{FF2B5EF4-FFF2-40B4-BE49-F238E27FC236}">
                <a16:creationId xmlns:a16="http://schemas.microsoft.com/office/drawing/2014/main" id="{73D33C6F-34F5-6112-AC71-E9EA205873CC}"/>
              </a:ext>
            </a:extLst>
          </p:cNvPr>
          <p:cNvSpPr>
            <a:spLocks noGrp="1"/>
          </p:cNvSpPr>
          <p:nvPr>
            <p:ph type="ftr" sz="quarter" idx="3"/>
          </p:nvPr>
        </p:nvSpPr>
        <p:spPr>
          <a:xfrm>
            <a:off x="1200037" y="6417000"/>
            <a:ext cx="4895964" cy="270000"/>
          </a:xfrm>
        </p:spPr>
        <p:txBody>
          <a:bodyPr vert="horz" lIns="0" tIns="45720" rIns="0" bIns="45720" rtlCol="0" anchor="ctr">
            <a:normAutofit/>
          </a:bodyPr>
          <a:lstStyle/>
          <a:p>
            <a:pPr>
              <a:spcAft>
                <a:spcPts val="600"/>
              </a:spcAft>
            </a:pPr>
            <a:r>
              <a:rPr lang="en-US"/>
              <a:t>ProBank Education Services</a:t>
            </a:r>
          </a:p>
        </p:txBody>
      </p:sp>
      <p:sp>
        <p:nvSpPr>
          <p:cNvPr id="4" name="Slide Number Placeholder 3">
            <a:extLst>
              <a:ext uri="{FF2B5EF4-FFF2-40B4-BE49-F238E27FC236}">
                <a16:creationId xmlns:a16="http://schemas.microsoft.com/office/drawing/2014/main" id="{9675D2B9-38BC-8C21-9EB8-D982FF91646F}"/>
              </a:ext>
            </a:extLst>
          </p:cNvPr>
          <p:cNvSpPr>
            <a:spLocks noGrp="1"/>
          </p:cNvSpPr>
          <p:nvPr>
            <p:ph type="sldNum" sz="quarter" idx="4"/>
          </p:nvPr>
        </p:nvSpPr>
        <p:spPr>
          <a:xfrm>
            <a:off x="300037" y="6417000"/>
            <a:ext cx="900000" cy="270000"/>
          </a:xfrm>
        </p:spPr>
        <p:txBody>
          <a:bodyPr vert="horz" lIns="0" tIns="45720" rIns="0" bIns="45720" rtlCol="0" anchor="ctr">
            <a:normAutofit/>
          </a:bodyPr>
          <a:lstStyle/>
          <a:p>
            <a:pPr>
              <a:spcAft>
                <a:spcPts val="600"/>
              </a:spcAft>
            </a:pPr>
            <a:fld id="{721C06D9-4617-44B0-8711-1EF1C439A609}" type="slidenum">
              <a:rPr lang="en-US" smtClean="0"/>
              <a:pPr>
                <a:spcAft>
                  <a:spcPts val="600"/>
                </a:spcAft>
              </a:pPr>
              <a:t>47</a:t>
            </a:fld>
            <a:endParaRPr lang="en-US"/>
          </a:p>
        </p:txBody>
      </p:sp>
    </p:spTree>
    <p:extLst>
      <p:ext uri="{BB962C8B-B14F-4D97-AF65-F5344CB8AC3E}">
        <p14:creationId xmlns:p14="http://schemas.microsoft.com/office/powerpoint/2010/main" val="2540770438"/>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30A618-A017-4869-E619-A03696D1C94D}"/>
            </a:ext>
          </a:extLst>
        </p:cNvPr>
        <p:cNvGrpSpPr/>
        <p:nvPr/>
      </p:nvGrpSpPr>
      <p:grpSpPr>
        <a:xfrm>
          <a:off x="0" y="0"/>
          <a:ext cx="0" cy="0"/>
          <a:chOff x="0" y="0"/>
          <a:chExt cx="0" cy="0"/>
        </a:xfrm>
      </p:grpSpPr>
      <p:sp>
        <p:nvSpPr>
          <p:cNvPr id="161796" name="Title 3">
            <a:extLst>
              <a:ext uri="{FF2B5EF4-FFF2-40B4-BE49-F238E27FC236}">
                <a16:creationId xmlns:a16="http://schemas.microsoft.com/office/drawing/2014/main" id="{62B3113E-FE14-D560-F93D-6033DF96E741}"/>
              </a:ext>
            </a:extLst>
          </p:cNvPr>
          <p:cNvSpPr>
            <a:spLocks noGrp="1" noChangeArrowheads="1"/>
          </p:cNvSpPr>
          <p:nvPr>
            <p:ph type="title"/>
          </p:nvPr>
        </p:nvSpPr>
        <p:spPr/>
        <p:txBody>
          <a:bodyPr>
            <a:normAutofit/>
          </a:bodyPr>
          <a:lstStyle/>
          <a:p>
            <a:r>
              <a:rPr lang="en-US" altLang="en-US"/>
              <a:t>2025 ACH Volumes </a:t>
            </a:r>
          </a:p>
        </p:txBody>
      </p:sp>
      <p:sp>
        <p:nvSpPr>
          <p:cNvPr id="2" name="Content Placeholder 1">
            <a:extLst>
              <a:ext uri="{FF2B5EF4-FFF2-40B4-BE49-F238E27FC236}">
                <a16:creationId xmlns:a16="http://schemas.microsoft.com/office/drawing/2014/main" id="{9D54527E-AA9F-6364-E8F3-10084CCC3C58}"/>
              </a:ext>
            </a:extLst>
          </p:cNvPr>
          <p:cNvSpPr>
            <a:spLocks noGrp="1"/>
          </p:cNvSpPr>
          <p:nvPr>
            <p:ph idx="1"/>
          </p:nvPr>
        </p:nvSpPr>
        <p:spPr/>
        <p:txBody>
          <a:bodyPr>
            <a:normAutofit fontScale="92500"/>
          </a:bodyPr>
          <a:lstStyle/>
          <a:p>
            <a:pPr marL="0" indent="0">
              <a:lnSpc>
                <a:spcPct val="110000"/>
              </a:lnSpc>
              <a:buNone/>
              <a:defRPr/>
            </a:pPr>
            <a:r>
              <a:rPr lang="en-US" altLang="en-US" sz="2000" dirty="0"/>
              <a:t>In 2025, NACHA reported volumes of 35.2 Billion Entries processed through the Network, an increase of +1.6 Billion (+ 4.9%). Total Volumes in 2024 were 33.6 Billion Entries. Network $’s processed grew $ 6.8 Trillion, (+ 7.9%) with $93.003 Trillion in value.</a:t>
            </a:r>
          </a:p>
          <a:p>
            <a:pPr>
              <a:lnSpc>
                <a:spcPct val="120000"/>
              </a:lnSpc>
              <a:spcBef>
                <a:spcPts val="600"/>
              </a:spcBef>
              <a:spcAft>
                <a:spcPts val="600"/>
              </a:spcAft>
              <a:defRPr/>
            </a:pPr>
            <a:r>
              <a:rPr lang="en-US" altLang="en-US" sz="1800" dirty="0"/>
              <a:t>B2B Entries grew + 9.9%, and increased to 8.1  Billion Entries (CCD &amp; CTX accounted for $ 63.1 trillion);</a:t>
            </a:r>
          </a:p>
          <a:p>
            <a:pPr>
              <a:lnSpc>
                <a:spcPct val="120000"/>
              </a:lnSpc>
              <a:spcBef>
                <a:spcPts val="600"/>
              </a:spcBef>
              <a:spcAft>
                <a:spcPts val="600"/>
              </a:spcAft>
              <a:defRPr/>
            </a:pPr>
            <a:r>
              <a:rPr lang="en-US" altLang="en-US" sz="1800" dirty="0"/>
              <a:t>Direct Deposit increased + 1.7%, and increased from 8.63 Billion to 8.7 Billion Entries (PPD credits accounted for $ 21.038 Trillion);</a:t>
            </a:r>
          </a:p>
          <a:p>
            <a:pPr>
              <a:lnSpc>
                <a:spcPct val="120000"/>
              </a:lnSpc>
              <a:spcBef>
                <a:spcPts val="600"/>
              </a:spcBef>
              <a:spcAft>
                <a:spcPts val="600"/>
              </a:spcAft>
              <a:defRPr/>
            </a:pPr>
            <a:r>
              <a:rPr lang="en-US" altLang="en-US" sz="1800" dirty="0"/>
              <a:t>WEB Entries grew + 6.1%, and increased to 11.4 Billion Entries (WEB accounted for $7.753  trillion);</a:t>
            </a:r>
          </a:p>
          <a:p>
            <a:pPr>
              <a:lnSpc>
                <a:spcPct val="120000"/>
              </a:lnSpc>
              <a:spcBef>
                <a:spcPts val="600"/>
              </a:spcBef>
              <a:spcAft>
                <a:spcPts val="600"/>
              </a:spcAft>
              <a:defRPr/>
            </a:pPr>
            <a:r>
              <a:rPr lang="en-US" altLang="en-US" sz="1800" dirty="0"/>
              <a:t>P2P Entries grew + 19.8%, and increased to 470 Million Entries;</a:t>
            </a:r>
          </a:p>
          <a:p>
            <a:pPr>
              <a:lnSpc>
                <a:spcPct val="120000"/>
              </a:lnSpc>
              <a:spcBef>
                <a:spcPts val="600"/>
              </a:spcBef>
              <a:spcAft>
                <a:spcPts val="600"/>
              </a:spcAft>
              <a:defRPr/>
            </a:pPr>
            <a:r>
              <a:rPr lang="en-US" altLang="en-US" sz="1800" dirty="0"/>
              <a:t>Healthcare Entries  grew + 7.3% and increased to 548 Million Entries;</a:t>
            </a:r>
          </a:p>
          <a:p>
            <a:pPr>
              <a:lnSpc>
                <a:spcPct val="120000"/>
              </a:lnSpc>
              <a:spcBef>
                <a:spcPts val="600"/>
              </a:spcBef>
              <a:spcAft>
                <a:spcPts val="600"/>
              </a:spcAft>
              <a:defRPr/>
            </a:pPr>
            <a:r>
              <a:rPr lang="en-US" altLang="en-US" sz="1800" dirty="0"/>
              <a:t>SDAs grew + 16.7% and totaled 1.4 Billion Entries with a value of $ 3.9 Trillion - + 21.4 % &gt; 2024 / In 2025, SDA moved an average of 5.6 Million payments/day with a daily total average value of $ 15.6 Billion //  2025 was the second year that SDA value passed $ 3 Trillion, and the second time that volume exceeded 1 Billion Entries.</a:t>
            </a:r>
          </a:p>
          <a:p>
            <a:pPr>
              <a:lnSpc>
                <a:spcPct val="120000"/>
              </a:lnSpc>
              <a:spcBef>
                <a:spcPts val="600"/>
              </a:spcBef>
              <a:spcAft>
                <a:spcPts val="600"/>
              </a:spcAft>
              <a:defRPr/>
            </a:pPr>
            <a:endParaRPr lang="en-US" altLang="en-US" sz="1800" dirty="0"/>
          </a:p>
        </p:txBody>
      </p:sp>
    </p:spTree>
    <p:extLst>
      <p:ext uri="{BB962C8B-B14F-4D97-AF65-F5344CB8AC3E}">
        <p14:creationId xmlns:p14="http://schemas.microsoft.com/office/powerpoint/2010/main" val="23308688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7F020-DCF7-2ED4-B489-AA3C24A49D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E28847-3B48-1FD1-2239-55FCE59C28CC}"/>
              </a:ext>
            </a:extLst>
          </p:cNvPr>
          <p:cNvSpPr>
            <a:spLocks noGrp="1"/>
          </p:cNvSpPr>
          <p:nvPr>
            <p:ph type="title"/>
          </p:nvPr>
        </p:nvSpPr>
        <p:spPr>
          <a:xfrm>
            <a:off x="306000" y="306000"/>
            <a:ext cx="5648400" cy="360000"/>
          </a:xfrm>
        </p:spPr>
        <p:txBody>
          <a:bodyPr anchor="ctr">
            <a:normAutofit/>
          </a:bodyPr>
          <a:lstStyle/>
          <a:p>
            <a:r>
              <a:rPr lang="en-US"/>
              <a:t>Compliance Conversations</a:t>
            </a:r>
          </a:p>
        </p:txBody>
      </p:sp>
      <p:sp>
        <p:nvSpPr>
          <p:cNvPr id="3" name="Text Placeholder 2">
            <a:extLst>
              <a:ext uri="{FF2B5EF4-FFF2-40B4-BE49-F238E27FC236}">
                <a16:creationId xmlns:a16="http://schemas.microsoft.com/office/drawing/2014/main" id="{3235FF78-E2F7-7D41-7225-1010E04B79F8}"/>
              </a:ext>
            </a:extLst>
          </p:cNvPr>
          <p:cNvSpPr>
            <a:spLocks noGrp="1"/>
          </p:cNvSpPr>
          <p:nvPr>
            <p:ph type="body" sz="quarter" idx="13"/>
          </p:nvPr>
        </p:nvSpPr>
        <p:spPr>
          <a:xfrm>
            <a:off x="306000" y="673200"/>
            <a:ext cx="5648400" cy="360000"/>
          </a:xfrm>
        </p:spPr>
        <p:txBody>
          <a:bodyPr anchor="ctr">
            <a:normAutofit/>
          </a:bodyPr>
          <a:lstStyle/>
          <a:p>
            <a:r>
              <a:rPr lang="en-US"/>
              <a:t>ProBank Education Services</a:t>
            </a:r>
          </a:p>
        </p:txBody>
      </p:sp>
      <p:sp>
        <p:nvSpPr>
          <p:cNvPr id="4" name="Text Placeholder 3">
            <a:extLst>
              <a:ext uri="{FF2B5EF4-FFF2-40B4-BE49-F238E27FC236}">
                <a16:creationId xmlns:a16="http://schemas.microsoft.com/office/drawing/2014/main" id="{7717958F-26C9-2E39-FED0-713D2205CBAC}"/>
              </a:ext>
            </a:extLst>
          </p:cNvPr>
          <p:cNvSpPr>
            <a:spLocks noGrp="1"/>
          </p:cNvSpPr>
          <p:nvPr>
            <p:ph type="body" sz="quarter" idx="14"/>
          </p:nvPr>
        </p:nvSpPr>
        <p:spPr>
          <a:xfrm>
            <a:off x="305999" y="1260000"/>
            <a:ext cx="11581200" cy="334800"/>
          </a:xfrm>
        </p:spPr>
        <p:txBody>
          <a:bodyPr anchor="t">
            <a:normAutofit/>
          </a:bodyPr>
          <a:lstStyle/>
          <a:p>
            <a:r>
              <a:rPr lang="en-US"/>
              <a:t>Action Items and Next Steps</a:t>
            </a:r>
          </a:p>
        </p:txBody>
      </p:sp>
      <p:sp>
        <p:nvSpPr>
          <p:cNvPr id="6" name="Footer Placeholder 5">
            <a:extLst>
              <a:ext uri="{FF2B5EF4-FFF2-40B4-BE49-F238E27FC236}">
                <a16:creationId xmlns:a16="http://schemas.microsoft.com/office/drawing/2014/main" id="{EEB9F585-9B68-49EF-FDA1-2F4757FB78EF}"/>
              </a:ext>
            </a:extLst>
          </p:cNvPr>
          <p:cNvSpPr>
            <a:spLocks noGrp="1"/>
          </p:cNvSpPr>
          <p:nvPr>
            <p:ph type="ftr" sz="quarter" idx="3"/>
          </p:nvPr>
        </p:nvSpPr>
        <p:spPr>
          <a:xfrm>
            <a:off x="1200037" y="6417000"/>
            <a:ext cx="4895964" cy="270000"/>
          </a:xfrm>
        </p:spPr>
        <p:txBody>
          <a:bodyPr anchor="ctr">
            <a:normAutofit/>
          </a:bodyPr>
          <a:lstStyle/>
          <a:p>
            <a:pPr>
              <a:spcAft>
                <a:spcPts val="600"/>
              </a:spcAft>
            </a:pPr>
            <a:r>
              <a:rPr lang="en-US"/>
              <a:t>ProBank Education Services</a:t>
            </a:r>
          </a:p>
        </p:txBody>
      </p:sp>
      <p:sp>
        <p:nvSpPr>
          <p:cNvPr id="7" name="Slide Number Placeholder 6">
            <a:extLst>
              <a:ext uri="{FF2B5EF4-FFF2-40B4-BE49-F238E27FC236}">
                <a16:creationId xmlns:a16="http://schemas.microsoft.com/office/drawing/2014/main" id="{84735482-E8B1-E108-BC2A-238DEBE2A33F}"/>
              </a:ext>
            </a:extLst>
          </p:cNvPr>
          <p:cNvSpPr>
            <a:spLocks noGrp="1"/>
          </p:cNvSpPr>
          <p:nvPr>
            <p:ph type="sldNum" sz="quarter" idx="4"/>
          </p:nvPr>
        </p:nvSpPr>
        <p:spPr>
          <a:xfrm>
            <a:off x="300037" y="6417000"/>
            <a:ext cx="900000" cy="270000"/>
          </a:xfrm>
        </p:spPr>
        <p:txBody>
          <a:bodyPr anchor="ctr">
            <a:normAutofit/>
          </a:bodyPr>
          <a:lstStyle/>
          <a:p>
            <a:pPr>
              <a:spcAft>
                <a:spcPts val="600"/>
              </a:spcAft>
            </a:pPr>
            <a:fld id="{721C06D9-4617-44B0-8711-1EF1C439A609}" type="slidenum">
              <a:rPr lang="en-US" noProof="0" smtClean="0"/>
              <a:pPr>
                <a:spcAft>
                  <a:spcPts val="600"/>
                </a:spcAft>
              </a:pPr>
              <a:t>49</a:t>
            </a:fld>
            <a:endParaRPr lang="en-US" noProof="0"/>
          </a:p>
        </p:txBody>
      </p:sp>
      <p:graphicFrame>
        <p:nvGraphicFramePr>
          <p:cNvPr id="11" name="Content Placeholder 7">
            <a:extLst>
              <a:ext uri="{FF2B5EF4-FFF2-40B4-BE49-F238E27FC236}">
                <a16:creationId xmlns:a16="http://schemas.microsoft.com/office/drawing/2014/main" id="{35B9B1F1-0DFB-D8D0-F2AA-616B258B04D4}"/>
              </a:ext>
            </a:extLst>
          </p:cNvPr>
          <p:cNvGraphicFramePr>
            <a:graphicFrameLocks noGrp="1"/>
          </p:cNvGraphicFramePr>
          <p:nvPr>
            <p:ph sz="quarter" idx="15"/>
            <p:extLst>
              <p:ext uri="{D42A27DB-BD31-4B8C-83A1-F6EECF244321}">
                <p14:modId xmlns:p14="http://schemas.microsoft.com/office/powerpoint/2010/main" val="952725983"/>
              </p:ext>
            </p:extLst>
          </p:nvPr>
        </p:nvGraphicFramePr>
        <p:xfrm>
          <a:off x="306000" y="1692000"/>
          <a:ext cx="11581200" cy="3969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454915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B0AD2-D2FC-0C9B-94D2-804058F644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77456F-1207-8242-5574-66CF2AE0EA6C}"/>
              </a:ext>
            </a:extLst>
          </p:cNvPr>
          <p:cNvSpPr>
            <a:spLocks noGrp="1"/>
          </p:cNvSpPr>
          <p:nvPr>
            <p:ph type="title"/>
          </p:nvPr>
        </p:nvSpPr>
        <p:spPr>
          <a:xfrm>
            <a:off x="306000" y="306000"/>
            <a:ext cx="5648400" cy="360000"/>
          </a:xfrm>
        </p:spPr>
        <p:txBody>
          <a:bodyPr anchor="ctr">
            <a:normAutofit/>
          </a:bodyPr>
          <a:lstStyle/>
          <a:p>
            <a:r>
              <a:rPr lang="en-US"/>
              <a:t>Compliance Conversations</a:t>
            </a:r>
          </a:p>
        </p:txBody>
      </p:sp>
      <p:sp>
        <p:nvSpPr>
          <p:cNvPr id="3" name="Text Placeholder 2">
            <a:extLst>
              <a:ext uri="{FF2B5EF4-FFF2-40B4-BE49-F238E27FC236}">
                <a16:creationId xmlns:a16="http://schemas.microsoft.com/office/drawing/2014/main" id="{DC72936D-E00A-4F6F-C11F-E8E0B4522143}"/>
              </a:ext>
            </a:extLst>
          </p:cNvPr>
          <p:cNvSpPr>
            <a:spLocks noGrp="1"/>
          </p:cNvSpPr>
          <p:nvPr>
            <p:ph type="body" sz="quarter" idx="13"/>
          </p:nvPr>
        </p:nvSpPr>
        <p:spPr>
          <a:xfrm>
            <a:off x="306000" y="673200"/>
            <a:ext cx="5648400" cy="360000"/>
          </a:xfrm>
        </p:spPr>
        <p:txBody>
          <a:bodyPr anchor="ctr">
            <a:normAutofit/>
          </a:bodyPr>
          <a:lstStyle/>
          <a:p>
            <a:r>
              <a:rPr lang="en-US"/>
              <a:t>ProBank Education Services</a:t>
            </a:r>
          </a:p>
        </p:txBody>
      </p:sp>
      <p:sp>
        <p:nvSpPr>
          <p:cNvPr id="4" name="Text Placeholder 3">
            <a:extLst>
              <a:ext uri="{FF2B5EF4-FFF2-40B4-BE49-F238E27FC236}">
                <a16:creationId xmlns:a16="http://schemas.microsoft.com/office/drawing/2014/main" id="{2A64E15B-5AF7-DF97-133A-0622A0CB7D31}"/>
              </a:ext>
            </a:extLst>
          </p:cNvPr>
          <p:cNvSpPr>
            <a:spLocks noGrp="1"/>
          </p:cNvSpPr>
          <p:nvPr>
            <p:ph type="body" sz="quarter" idx="14"/>
          </p:nvPr>
        </p:nvSpPr>
        <p:spPr>
          <a:xfrm>
            <a:off x="305999" y="1260000"/>
            <a:ext cx="11581200" cy="561600"/>
          </a:xfrm>
        </p:spPr>
        <p:txBody>
          <a:bodyPr anchor="t">
            <a:normAutofit/>
          </a:bodyPr>
          <a:lstStyle/>
          <a:p>
            <a:r>
              <a:rPr lang="en-US" sz="2800"/>
              <a:t>2025 Fair Lending Interagency Webinar – December 16, 2025</a:t>
            </a:r>
          </a:p>
        </p:txBody>
      </p:sp>
      <p:sp>
        <p:nvSpPr>
          <p:cNvPr id="6" name="Footer Placeholder 5">
            <a:extLst>
              <a:ext uri="{FF2B5EF4-FFF2-40B4-BE49-F238E27FC236}">
                <a16:creationId xmlns:a16="http://schemas.microsoft.com/office/drawing/2014/main" id="{4FC10E12-5C33-8A5F-884E-265581C47ED0}"/>
              </a:ext>
            </a:extLst>
          </p:cNvPr>
          <p:cNvSpPr>
            <a:spLocks noGrp="1"/>
          </p:cNvSpPr>
          <p:nvPr>
            <p:ph type="ftr" sz="quarter" idx="3"/>
          </p:nvPr>
        </p:nvSpPr>
        <p:spPr>
          <a:xfrm>
            <a:off x="1200037" y="6417000"/>
            <a:ext cx="4895964" cy="270000"/>
          </a:xfrm>
        </p:spPr>
        <p:txBody>
          <a:bodyPr anchor="ctr">
            <a:normAutofit/>
          </a:bodyPr>
          <a:lstStyle/>
          <a:p>
            <a:pPr>
              <a:spcAft>
                <a:spcPts val="600"/>
              </a:spcAft>
            </a:pPr>
            <a:r>
              <a:rPr lang="en-US"/>
              <a:t>ProBank Education Services</a:t>
            </a:r>
          </a:p>
        </p:txBody>
      </p:sp>
      <p:sp>
        <p:nvSpPr>
          <p:cNvPr id="7" name="Slide Number Placeholder 6">
            <a:extLst>
              <a:ext uri="{FF2B5EF4-FFF2-40B4-BE49-F238E27FC236}">
                <a16:creationId xmlns:a16="http://schemas.microsoft.com/office/drawing/2014/main" id="{F6B79830-D3E6-7A92-1740-97A0565BFE37}"/>
              </a:ext>
            </a:extLst>
          </p:cNvPr>
          <p:cNvSpPr>
            <a:spLocks noGrp="1"/>
          </p:cNvSpPr>
          <p:nvPr>
            <p:ph type="sldNum" sz="quarter" idx="4"/>
          </p:nvPr>
        </p:nvSpPr>
        <p:spPr>
          <a:xfrm>
            <a:off x="300037" y="6417000"/>
            <a:ext cx="900000" cy="270000"/>
          </a:xfrm>
        </p:spPr>
        <p:txBody>
          <a:bodyPr anchor="ctr">
            <a:normAutofit/>
          </a:bodyPr>
          <a:lstStyle/>
          <a:p>
            <a:pPr>
              <a:spcAft>
                <a:spcPts val="600"/>
              </a:spcAft>
            </a:pPr>
            <a:fld id="{721C06D9-4617-44B0-8711-1EF1C439A609}" type="slidenum">
              <a:rPr lang="en-US" noProof="0" smtClean="0"/>
              <a:pPr>
                <a:spcAft>
                  <a:spcPts val="600"/>
                </a:spcAft>
              </a:pPr>
              <a:t>5</a:t>
            </a:fld>
            <a:endParaRPr lang="en-US" noProof="0"/>
          </a:p>
        </p:txBody>
      </p:sp>
      <p:sp>
        <p:nvSpPr>
          <p:cNvPr id="8" name="Content Placeholder 7">
            <a:extLst>
              <a:ext uri="{FF2B5EF4-FFF2-40B4-BE49-F238E27FC236}">
                <a16:creationId xmlns:a16="http://schemas.microsoft.com/office/drawing/2014/main" id="{2717019C-5050-5646-C65C-E342D7E6A297}"/>
              </a:ext>
            </a:extLst>
          </p:cNvPr>
          <p:cNvSpPr>
            <a:spLocks noGrp="1"/>
          </p:cNvSpPr>
          <p:nvPr>
            <p:ph sz="quarter" idx="15"/>
          </p:nvPr>
        </p:nvSpPr>
        <p:spPr>
          <a:xfrm>
            <a:off x="305400" y="2048400"/>
            <a:ext cx="11581200" cy="4110350"/>
          </a:xfrm>
        </p:spPr>
        <p:txBody>
          <a:bodyPr/>
          <a:lstStyle/>
          <a:p>
            <a:pPr marL="0" indent="0">
              <a:buNone/>
            </a:pPr>
            <a:r>
              <a:rPr lang="en-US" sz="2400" dirty="0"/>
              <a:t>With participation by the Federal Reserve, the NCUA and the CFPB, the panel discussion included comments regarding ongoing priorities for each agency.</a:t>
            </a:r>
          </a:p>
          <a:p>
            <a:pPr marL="0" indent="0">
              <a:buNone/>
            </a:pPr>
            <a:r>
              <a:rPr lang="en-US" sz="2400" dirty="0">
                <a:hlinkClick r:id="rId3"/>
              </a:rPr>
              <a:t>https://www.consumercomplianceoutlook.org/Outlook-Live/2025/2025-Fair-Lending-Interagency-Webinar/</a:t>
            </a:r>
            <a:endParaRPr lang="en-US" sz="2400" dirty="0"/>
          </a:p>
          <a:p>
            <a:pPr marL="0" indent="0">
              <a:buNone/>
            </a:pPr>
            <a:r>
              <a:rPr lang="en-US" sz="2400" dirty="0"/>
              <a:t>The Federal Reserve started by stating that they conduct “risk focused consumer compliance exams and reviews for fair lending risk at every exam” as part of determining “whether further analysis is warranted” and proceeded to highlight specific areas like pricing and underwriting risk in addition to providing examples of Supervisory Expectations, Root Causes and Sound Practices. </a:t>
            </a:r>
          </a:p>
          <a:p>
            <a:endParaRPr lang="en-US" sz="2000" dirty="0"/>
          </a:p>
        </p:txBody>
      </p:sp>
    </p:spTree>
    <p:extLst>
      <p:ext uri="{BB962C8B-B14F-4D97-AF65-F5344CB8AC3E}">
        <p14:creationId xmlns:p14="http://schemas.microsoft.com/office/powerpoint/2010/main" val="3859502043"/>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3F6AD-FFE7-FE26-55D8-8E269E0368F4}"/>
            </a:ext>
          </a:extLst>
        </p:cNvPr>
        <p:cNvGrpSpPr/>
        <p:nvPr/>
      </p:nvGrpSpPr>
      <p:grpSpPr>
        <a:xfrm>
          <a:off x="0" y="0"/>
          <a:ext cx="0" cy="0"/>
          <a:chOff x="0" y="0"/>
          <a:chExt cx="0" cy="0"/>
        </a:xfrm>
      </p:grpSpPr>
      <p:sp>
        <p:nvSpPr>
          <p:cNvPr id="6" name="Footer Placeholder 5">
            <a:extLst>
              <a:ext uri="{FF2B5EF4-FFF2-40B4-BE49-F238E27FC236}">
                <a16:creationId xmlns:a16="http://schemas.microsoft.com/office/drawing/2014/main" id="{12295322-8DF3-279B-1AB7-9E5367AD6919}"/>
              </a:ext>
            </a:extLst>
          </p:cNvPr>
          <p:cNvSpPr>
            <a:spLocks noGrp="1"/>
          </p:cNvSpPr>
          <p:nvPr>
            <p:ph type="ftr" sz="quarter" idx="3"/>
          </p:nvPr>
        </p:nvSpPr>
        <p:spPr>
          <a:xfrm>
            <a:off x="1200037" y="6417000"/>
            <a:ext cx="4895964" cy="270000"/>
          </a:xfrm>
        </p:spPr>
        <p:txBody>
          <a:bodyPr anchor="ctr">
            <a:normAutofit/>
          </a:bodyPr>
          <a:lstStyle/>
          <a:p>
            <a:pPr>
              <a:spcAft>
                <a:spcPts val="600"/>
              </a:spcAft>
            </a:pPr>
            <a:r>
              <a:rPr lang="en-US"/>
              <a:t>ProBank Education Services</a:t>
            </a:r>
          </a:p>
        </p:txBody>
      </p:sp>
      <p:sp>
        <p:nvSpPr>
          <p:cNvPr id="7" name="Slide Number Placeholder 6">
            <a:extLst>
              <a:ext uri="{FF2B5EF4-FFF2-40B4-BE49-F238E27FC236}">
                <a16:creationId xmlns:a16="http://schemas.microsoft.com/office/drawing/2014/main" id="{B445342E-F659-BBD0-383A-18735774735E}"/>
              </a:ext>
            </a:extLst>
          </p:cNvPr>
          <p:cNvSpPr>
            <a:spLocks noGrp="1"/>
          </p:cNvSpPr>
          <p:nvPr>
            <p:ph type="sldNum" sz="quarter" idx="4"/>
          </p:nvPr>
        </p:nvSpPr>
        <p:spPr>
          <a:xfrm>
            <a:off x="300037" y="6417000"/>
            <a:ext cx="900000" cy="270000"/>
          </a:xfrm>
        </p:spPr>
        <p:txBody>
          <a:bodyPr anchor="ctr">
            <a:normAutofit/>
          </a:bodyPr>
          <a:lstStyle/>
          <a:p>
            <a:pPr>
              <a:spcAft>
                <a:spcPts val="600"/>
              </a:spcAft>
            </a:pPr>
            <a:fld id="{721C06D9-4617-44B0-8711-1EF1C439A609}" type="slidenum">
              <a:rPr lang="en-US" noProof="0" smtClean="0"/>
              <a:pPr>
                <a:spcAft>
                  <a:spcPts val="600"/>
                </a:spcAft>
              </a:pPr>
              <a:t>50</a:t>
            </a:fld>
            <a:endParaRPr lang="en-US" noProof="0"/>
          </a:p>
        </p:txBody>
      </p:sp>
      <p:graphicFrame>
        <p:nvGraphicFramePr>
          <p:cNvPr id="9" name="Content Placeholder 8">
            <a:extLst>
              <a:ext uri="{FF2B5EF4-FFF2-40B4-BE49-F238E27FC236}">
                <a16:creationId xmlns:a16="http://schemas.microsoft.com/office/drawing/2014/main" id="{C1BA8E95-D0E3-3A3D-4EAC-614CE33D4EBA}"/>
              </a:ext>
            </a:extLst>
          </p:cNvPr>
          <p:cNvGraphicFramePr>
            <a:graphicFrameLocks noGrp="1"/>
          </p:cNvGraphicFramePr>
          <p:nvPr>
            <p:ph sz="quarter" idx="15"/>
            <p:extLst>
              <p:ext uri="{D42A27DB-BD31-4B8C-83A1-F6EECF244321}">
                <p14:modId xmlns:p14="http://schemas.microsoft.com/office/powerpoint/2010/main" val="1125078740"/>
              </p:ext>
            </p:extLst>
          </p:nvPr>
        </p:nvGraphicFramePr>
        <p:xfrm>
          <a:off x="333375" y="628650"/>
          <a:ext cx="11547472" cy="5448301"/>
        </p:xfrm>
        <a:graphic>
          <a:graphicData uri="http://schemas.openxmlformats.org/drawingml/2006/table">
            <a:tbl>
              <a:tblPr firstRow="1" bandRow="1">
                <a:tableStyleId>{21E4AEA4-8DFA-4A89-87EB-49C32662AFE0}</a:tableStyleId>
              </a:tblPr>
              <a:tblGrid>
                <a:gridCol w="2282824">
                  <a:extLst>
                    <a:ext uri="{9D8B030D-6E8A-4147-A177-3AD203B41FA5}">
                      <a16:colId xmlns:a16="http://schemas.microsoft.com/office/drawing/2014/main" val="3758734989"/>
                    </a:ext>
                  </a:extLst>
                </a:gridCol>
                <a:gridCol w="2316162">
                  <a:extLst>
                    <a:ext uri="{9D8B030D-6E8A-4147-A177-3AD203B41FA5}">
                      <a16:colId xmlns:a16="http://schemas.microsoft.com/office/drawing/2014/main" val="3806994825"/>
                    </a:ext>
                  </a:extLst>
                </a:gridCol>
                <a:gridCol w="2316162">
                  <a:extLst>
                    <a:ext uri="{9D8B030D-6E8A-4147-A177-3AD203B41FA5}">
                      <a16:colId xmlns:a16="http://schemas.microsoft.com/office/drawing/2014/main" val="637063070"/>
                    </a:ext>
                  </a:extLst>
                </a:gridCol>
                <a:gridCol w="2322197">
                  <a:extLst>
                    <a:ext uri="{9D8B030D-6E8A-4147-A177-3AD203B41FA5}">
                      <a16:colId xmlns:a16="http://schemas.microsoft.com/office/drawing/2014/main" val="572176473"/>
                    </a:ext>
                  </a:extLst>
                </a:gridCol>
                <a:gridCol w="2310127">
                  <a:extLst>
                    <a:ext uri="{9D8B030D-6E8A-4147-A177-3AD203B41FA5}">
                      <a16:colId xmlns:a16="http://schemas.microsoft.com/office/drawing/2014/main" val="1444855623"/>
                    </a:ext>
                  </a:extLst>
                </a:gridCol>
              </a:tblGrid>
              <a:tr h="345412">
                <a:tc>
                  <a:txBody>
                    <a:bodyPr/>
                    <a:lstStyle/>
                    <a:p>
                      <a:r>
                        <a:rPr lang="en-US" sz="1400"/>
                        <a:t>Regulation</a:t>
                      </a:r>
                    </a:p>
                  </a:txBody>
                  <a:tcPr/>
                </a:tc>
                <a:tc>
                  <a:txBody>
                    <a:bodyPr/>
                    <a:lstStyle/>
                    <a:p>
                      <a:r>
                        <a:rPr lang="en-US" sz="1400"/>
                        <a:t>Agency</a:t>
                      </a:r>
                    </a:p>
                  </a:txBody>
                  <a:tcPr/>
                </a:tc>
                <a:tc>
                  <a:txBody>
                    <a:bodyPr/>
                    <a:lstStyle/>
                    <a:p>
                      <a:r>
                        <a:rPr lang="en-US" sz="1400"/>
                        <a:t>Compliance Deadline</a:t>
                      </a:r>
                    </a:p>
                  </a:txBody>
                  <a:tcPr/>
                </a:tc>
                <a:tc>
                  <a:txBody>
                    <a:bodyPr/>
                    <a:lstStyle/>
                    <a:p>
                      <a:r>
                        <a:rPr lang="en-US" sz="1400"/>
                        <a:t>Summary</a:t>
                      </a:r>
                    </a:p>
                  </a:txBody>
                  <a:tcPr/>
                </a:tc>
                <a:tc>
                  <a:txBody>
                    <a:bodyPr/>
                    <a:lstStyle/>
                    <a:p>
                      <a:r>
                        <a:rPr lang="en-US" sz="1400"/>
                        <a:t>Status</a:t>
                      </a:r>
                    </a:p>
                  </a:txBody>
                  <a:tcPr/>
                </a:tc>
                <a:extLst>
                  <a:ext uri="{0D108BD9-81ED-4DB2-BD59-A6C34878D82A}">
                    <a16:rowId xmlns:a16="http://schemas.microsoft.com/office/drawing/2014/main" val="1059663923"/>
                  </a:ext>
                </a:extLst>
              </a:tr>
              <a:tr h="827495">
                <a:tc>
                  <a:txBody>
                    <a:bodyPr/>
                    <a:lstStyle/>
                    <a:p>
                      <a:r>
                        <a:rPr lang="en-US" sz="1400" b="1"/>
                        <a:t>FDIC Signage Rule – Digital Channels (Part 328)</a:t>
                      </a:r>
                    </a:p>
                  </a:txBody>
                  <a:tcPr/>
                </a:tc>
                <a:tc>
                  <a:txBody>
                    <a:bodyPr/>
                    <a:lstStyle/>
                    <a:p>
                      <a:r>
                        <a:rPr lang="en-US" sz="1400"/>
                        <a:t>FDIC</a:t>
                      </a:r>
                    </a:p>
                  </a:txBody>
                  <a:tcPr/>
                </a:tc>
                <a:tc>
                  <a:txBody>
                    <a:bodyPr/>
                    <a:lstStyle/>
                    <a:p>
                      <a:r>
                        <a:rPr lang="en-US" sz="1400" b="1"/>
                        <a:t>April 1, 2027</a:t>
                      </a:r>
                    </a:p>
                  </a:txBody>
                  <a:tcPr/>
                </a:tc>
                <a:tc>
                  <a:txBody>
                    <a:bodyPr/>
                    <a:lstStyle/>
                    <a:p>
                      <a:r>
                        <a:rPr lang="en-US" sz="1400" dirty="0"/>
                        <a:t>Requires FDIC signage on digital platforms and ATMs.</a:t>
                      </a:r>
                    </a:p>
                  </a:txBody>
                  <a:tcPr/>
                </a:tc>
                <a:tc>
                  <a:txBody>
                    <a:bodyPr/>
                    <a:lstStyle/>
                    <a:p>
                      <a:r>
                        <a:rPr lang="en-US" sz="1400"/>
                        <a:t>Compliance date for Parts 328.4 &amp; .5 extended to April 1, 2027.</a:t>
                      </a:r>
                    </a:p>
                  </a:txBody>
                  <a:tcPr/>
                </a:tc>
                <a:extLst>
                  <a:ext uri="{0D108BD9-81ED-4DB2-BD59-A6C34878D82A}">
                    <a16:rowId xmlns:a16="http://schemas.microsoft.com/office/drawing/2014/main" val="1953068271"/>
                  </a:ext>
                </a:extLst>
              </a:tr>
              <a:tr h="2034260">
                <a:tc>
                  <a:txBody>
                    <a:bodyPr/>
                    <a:lstStyle/>
                    <a:p>
                      <a:r>
                        <a:rPr lang="en-US" sz="1400" b="1"/>
                        <a:t>Deposit Insurance Coverage for Branches of U.S. Banks in the Federated States of Micronesia, the Marshall Islands, and Palau</a:t>
                      </a:r>
                    </a:p>
                  </a:txBody>
                  <a:tcPr/>
                </a:tc>
                <a:tc>
                  <a:txBody>
                    <a:bodyPr/>
                    <a:lstStyle/>
                    <a:p>
                      <a:r>
                        <a:rPr lang="en-US" sz="1400"/>
                        <a:t>FDIC</a:t>
                      </a:r>
                    </a:p>
                  </a:txBody>
                  <a:tcPr/>
                </a:tc>
                <a:tc>
                  <a:txBody>
                    <a:bodyPr/>
                    <a:lstStyle/>
                    <a:p>
                      <a:r>
                        <a:rPr lang="en-US" sz="1400" b="1"/>
                        <a:t>April 22, 2026</a:t>
                      </a:r>
                    </a:p>
                  </a:txBody>
                  <a:tcPr/>
                </a:tc>
                <a:tc>
                  <a:txBody>
                    <a:bodyPr/>
                    <a:lstStyle/>
                    <a:p>
                      <a:r>
                        <a:rPr lang="en-US" sz="1400" dirty="0"/>
                        <a:t>FDIC will insure deposits of all branches of U.S.-insured depository institutions (IDIs) in the Federated States of Micronesia, the Republic of the Marshall Islands, and the Republic of Palau.</a:t>
                      </a:r>
                    </a:p>
                  </a:txBody>
                  <a:tcPr/>
                </a:tc>
                <a:tc>
                  <a:txBody>
                    <a:bodyPr/>
                    <a:lstStyle/>
                    <a:p>
                      <a:r>
                        <a:rPr lang="en-US" sz="1400"/>
                        <a:t>Final Rule – Interim Rule with a Request for Comments was issued in August 2024.</a:t>
                      </a:r>
                    </a:p>
                  </a:txBody>
                  <a:tcPr/>
                </a:tc>
                <a:extLst>
                  <a:ext uri="{0D108BD9-81ED-4DB2-BD59-A6C34878D82A}">
                    <a16:rowId xmlns:a16="http://schemas.microsoft.com/office/drawing/2014/main" val="621142175"/>
                  </a:ext>
                </a:extLst>
              </a:tr>
              <a:tr h="1068848">
                <a:tc rowSpan="3">
                  <a:txBody>
                    <a:bodyPr/>
                    <a:lstStyle/>
                    <a:p>
                      <a:r>
                        <a:rPr lang="en-US" sz="1400" b="1"/>
                        <a:t>Small Business Lending Data Collection (Section 1071, Reg B)</a:t>
                      </a:r>
                    </a:p>
                  </a:txBody>
                  <a:tcPr/>
                </a:tc>
                <a:tc rowSpan="3">
                  <a:txBody>
                    <a:bodyPr/>
                    <a:lstStyle/>
                    <a:p>
                      <a:r>
                        <a:rPr lang="en-US" sz="1400"/>
                        <a:t>CFPB</a:t>
                      </a:r>
                    </a:p>
                  </a:txBody>
                  <a:tcPr/>
                </a:tc>
                <a:tc>
                  <a:txBody>
                    <a:bodyPr/>
                    <a:lstStyle/>
                    <a:p>
                      <a:r>
                        <a:rPr lang="en-US" sz="1400" b="1"/>
                        <a:t>July 1, 2026</a:t>
                      </a:r>
                    </a:p>
                    <a:p>
                      <a:r>
                        <a:rPr lang="en-US" sz="1400" b="1"/>
                        <a:t>(Tier 1)</a:t>
                      </a:r>
                    </a:p>
                  </a:txBody>
                  <a:tcPr/>
                </a:tc>
                <a:tc>
                  <a:txBody>
                    <a:bodyPr/>
                    <a:lstStyle/>
                    <a:p>
                      <a:r>
                        <a:rPr lang="en-US" sz="1400"/>
                        <a:t>Requires large lenders to collect/report small business loan data.</a:t>
                      </a:r>
                    </a:p>
                  </a:txBody>
                  <a:tcPr/>
                </a:tc>
                <a:tc>
                  <a:txBody>
                    <a:bodyPr/>
                    <a:lstStyle/>
                    <a:p>
                      <a:r>
                        <a:rPr lang="en-US" sz="1400"/>
                        <a:t>Enforcement paused. CFPB stated it will not enforce until rule is rewritten.</a:t>
                      </a:r>
                    </a:p>
                  </a:txBody>
                  <a:tcPr/>
                </a:tc>
                <a:extLst>
                  <a:ext uri="{0D108BD9-81ED-4DB2-BD59-A6C34878D82A}">
                    <a16:rowId xmlns:a16="http://schemas.microsoft.com/office/drawing/2014/main" val="3619893962"/>
                  </a:ext>
                </a:extLst>
              </a:tr>
              <a:tr h="586143">
                <a:tc vMerge="1">
                  <a:txBody>
                    <a:bodyPr/>
                    <a:lstStyle/>
                    <a:p>
                      <a:endParaRPr lang="en-US" sz="1000"/>
                    </a:p>
                  </a:txBody>
                  <a:tcPr/>
                </a:tc>
                <a:tc vMerge="1">
                  <a:txBody>
                    <a:bodyPr/>
                    <a:lstStyle/>
                    <a:p>
                      <a:endParaRPr lang="en-US" sz="1000"/>
                    </a:p>
                  </a:txBody>
                  <a:tcPr/>
                </a:tc>
                <a:tc>
                  <a:txBody>
                    <a:bodyPr/>
                    <a:lstStyle/>
                    <a:p>
                      <a:r>
                        <a:rPr lang="en-US" sz="1400" b="1"/>
                        <a:t>January 1, 2027</a:t>
                      </a:r>
                    </a:p>
                    <a:p>
                      <a:r>
                        <a:rPr lang="en-US" sz="1400" b="1"/>
                        <a:t>(Tier 2)</a:t>
                      </a:r>
                    </a:p>
                  </a:txBody>
                  <a:tcPr/>
                </a:tc>
                <a:tc>
                  <a:txBody>
                    <a:bodyPr/>
                    <a:lstStyle/>
                    <a:p>
                      <a:r>
                        <a:rPr lang="en-US" sz="1400"/>
                        <a:t>Moderate-volume lenders begin data collection.</a:t>
                      </a:r>
                    </a:p>
                  </a:txBody>
                  <a:tcPr/>
                </a:tc>
                <a:tc>
                  <a:txBody>
                    <a:bodyPr/>
                    <a:lstStyle/>
                    <a:p>
                      <a:r>
                        <a:rPr lang="en-US" sz="1400"/>
                        <a:t>Same as above.</a:t>
                      </a:r>
                    </a:p>
                  </a:txBody>
                  <a:tcPr/>
                </a:tc>
                <a:extLst>
                  <a:ext uri="{0D108BD9-81ED-4DB2-BD59-A6C34878D82A}">
                    <a16:rowId xmlns:a16="http://schemas.microsoft.com/office/drawing/2014/main" val="1000745228"/>
                  </a:ext>
                </a:extLst>
              </a:tr>
              <a:tr h="586143">
                <a:tc vMerge="1">
                  <a:txBody>
                    <a:bodyPr/>
                    <a:lstStyle/>
                    <a:p>
                      <a:endParaRPr lang="en-US" sz="1000"/>
                    </a:p>
                  </a:txBody>
                  <a:tcPr/>
                </a:tc>
                <a:tc vMerge="1">
                  <a:txBody>
                    <a:bodyPr/>
                    <a:lstStyle/>
                    <a:p>
                      <a:endParaRPr lang="en-US" sz="1000"/>
                    </a:p>
                  </a:txBody>
                  <a:tcPr/>
                </a:tc>
                <a:tc>
                  <a:txBody>
                    <a:bodyPr/>
                    <a:lstStyle/>
                    <a:p>
                      <a:r>
                        <a:rPr lang="en-US" sz="1400" b="1"/>
                        <a:t>October 1, 2027</a:t>
                      </a:r>
                    </a:p>
                    <a:p>
                      <a:r>
                        <a:rPr lang="en-US" sz="1400" b="1"/>
                        <a:t>(Tier 3)</a:t>
                      </a:r>
                    </a:p>
                  </a:txBody>
                  <a:tcPr/>
                </a:tc>
                <a:tc>
                  <a:txBody>
                    <a:bodyPr/>
                    <a:lstStyle/>
                    <a:p>
                      <a:r>
                        <a:rPr lang="en-US" sz="1400"/>
                        <a:t>Smallest lenders begin data collection.</a:t>
                      </a:r>
                    </a:p>
                  </a:txBody>
                  <a:tcPr/>
                </a:tc>
                <a:tc>
                  <a:txBody>
                    <a:bodyPr/>
                    <a:lstStyle/>
                    <a:p>
                      <a:r>
                        <a:rPr lang="en-US" sz="1400" dirty="0"/>
                        <a:t>Same as above.</a:t>
                      </a:r>
                    </a:p>
                  </a:txBody>
                  <a:tcPr/>
                </a:tc>
                <a:extLst>
                  <a:ext uri="{0D108BD9-81ED-4DB2-BD59-A6C34878D82A}">
                    <a16:rowId xmlns:a16="http://schemas.microsoft.com/office/drawing/2014/main" val="461602287"/>
                  </a:ext>
                </a:extLst>
              </a:tr>
            </a:tbl>
          </a:graphicData>
        </a:graphic>
      </p:graphicFrame>
    </p:spTree>
    <p:extLst>
      <p:ext uri="{BB962C8B-B14F-4D97-AF65-F5344CB8AC3E}">
        <p14:creationId xmlns:p14="http://schemas.microsoft.com/office/powerpoint/2010/main" val="1322738950"/>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A820D-3A4F-4AB0-8F9E-B4274F2541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A618EC-6BC7-E576-FB15-C1809AA6D340}"/>
              </a:ext>
            </a:extLst>
          </p:cNvPr>
          <p:cNvSpPr>
            <a:spLocks noGrp="1"/>
          </p:cNvSpPr>
          <p:nvPr>
            <p:ph type="title"/>
          </p:nvPr>
        </p:nvSpPr>
        <p:spPr>
          <a:xfrm>
            <a:off x="306000" y="306000"/>
            <a:ext cx="5648400" cy="360000"/>
          </a:xfrm>
        </p:spPr>
        <p:txBody>
          <a:bodyPr vert="horz" lIns="0" tIns="0" rIns="0" bIns="0" rtlCol="0" anchor="ctr">
            <a:normAutofit/>
          </a:bodyPr>
          <a:lstStyle/>
          <a:p>
            <a:r>
              <a:rPr lang="en-US" kern="1200">
                <a:latin typeface="+mj-lt"/>
                <a:ea typeface="+mj-ea"/>
                <a:cs typeface="+mj-cs"/>
              </a:rPr>
              <a:t>Compliance Conversations</a:t>
            </a:r>
          </a:p>
        </p:txBody>
      </p:sp>
      <p:sp>
        <p:nvSpPr>
          <p:cNvPr id="7" name="Text Placeholder 2">
            <a:extLst>
              <a:ext uri="{FF2B5EF4-FFF2-40B4-BE49-F238E27FC236}">
                <a16:creationId xmlns:a16="http://schemas.microsoft.com/office/drawing/2014/main" id="{50CFA1FD-87E2-6159-0767-D1DD747E24C6}"/>
              </a:ext>
            </a:extLst>
          </p:cNvPr>
          <p:cNvSpPr txBox="1">
            <a:spLocks/>
          </p:cNvSpPr>
          <p:nvPr/>
        </p:nvSpPr>
        <p:spPr>
          <a:xfrm>
            <a:off x="306000" y="673200"/>
            <a:ext cx="5648400" cy="360000"/>
          </a:xfrm>
          <a:prstGeom prst="rect">
            <a:avLst/>
          </a:prstGeom>
        </p:spPr>
        <p:txBody>
          <a:bodyPr vert="horz" lIns="0" tIns="0" rIns="0" bIns="0" rtlCol="0" anchor="ctr">
            <a:normAutofit/>
          </a:bodyPr>
          <a:lstStyle>
            <a:lvl1pPr marL="271463" indent="-271463" algn="l" defTabSz="914400" rtl="0" eaLnBrk="1" latinLnBrk="0" hangingPunct="1">
              <a:lnSpc>
                <a:spcPct val="105000"/>
              </a:lnSpc>
              <a:spcBef>
                <a:spcPts val="600"/>
              </a:spcBef>
              <a:spcAft>
                <a:spcPts val="600"/>
              </a:spcAft>
              <a:buClr>
                <a:schemeClr val="tx2"/>
              </a:buClr>
              <a:buFont typeface="+mj-lt"/>
              <a:buAutoNum type="arabicPeriod"/>
              <a:defRPr sz="1800" kern="1200">
                <a:solidFill>
                  <a:schemeClr val="tx1"/>
                </a:solidFill>
                <a:latin typeface="+mn-lt"/>
                <a:ea typeface="+mn-ea"/>
                <a:cs typeface="+mn-cs"/>
              </a:defRPr>
            </a:lvl1pPr>
            <a:lvl2pPr marL="625475" indent="-269875" algn="l" defTabSz="914400" rtl="0" eaLnBrk="1" latinLnBrk="0" hangingPunct="1">
              <a:lnSpc>
                <a:spcPct val="105000"/>
              </a:lnSpc>
              <a:spcBef>
                <a:spcPts val="0"/>
              </a:spcBef>
              <a:spcAft>
                <a:spcPts val="600"/>
              </a:spcAft>
              <a:buClr>
                <a:schemeClr val="tx2"/>
              </a:buClr>
              <a:buSzPct val="85000"/>
              <a:buFont typeface="+mj-lt"/>
              <a:buAutoNum type="arabicPeriod"/>
              <a:defRPr sz="1400" kern="1200">
                <a:solidFill>
                  <a:schemeClr val="tx1"/>
                </a:solidFill>
                <a:latin typeface="+mn-lt"/>
                <a:ea typeface="+mn-ea"/>
                <a:cs typeface="+mn-cs"/>
              </a:defRPr>
            </a:lvl2pPr>
            <a:lvl3pPr marL="808038" indent="-188913" algn="l" defTabSz="914400" rtl="0" eaLnBrk="1" latinLnBrk="0" hangingPunct="1">
              <a:lnSpc>
                <a:spcPct val="105000"/>
              </a:lnSpc>
              <a:spcBef>
                <a:spcPts val="0"/>
              </a:spcBef>
              <a:spcAft>
                <a:spcPts val="600"/>
              </a:spcAft>
              <a:buClr>
                <a:schemeClr val="tx2"/>
              </a:buClr>
              <a:buSzPct val="70000"/>
              <a:buFont typeface="+mj-lt"/>
              <a:buAutoNum type="arabicPeriod"/>
              <a:defRPr sz="1400" kern="1200">
                <a:solidFill>
                  <a:schemeClr val="tx1"/>
                </a:solidFill>
                <a:latin typeface="+mn-lt"/>
                <a:ea typeface="+mn-ea"/>
                <a:cs typeface="+mn-cs"/>
              </a:defRPr>
            </a:lvl3pPr>
            <a:lvl4pPr marL="1165225" indent="-276225" algn="l" defTabSz="914400" rtl="0" eaLnBrk="1" latinLnBrk="0" hangingPunct="1">
              <a:lnSpc>
                <a:spcPct val="105000"/>
              </a:lnSpc>
              <a:spcBef>
                <a:spcPts val="0"/>
              </a:spcBef>
              <a:spcAft>
                <a:spcPts val="600"/>
              </a:spcAft>
              <a:buClr>
                <a:schemeClr val="tx2"/>
              </a:buClr>
              <a:buSzPct val="70000"/>
              <a:buFont typeface="+mj-lt"/>
              <a:buAutoNum type="arabicPeriod"/>
              <a:defRPr sz="1400" kern="1200">
                <a:solidFill>
                  <a:schemeClr val="tx1"/>
                </a:solidFill>
                <a:latin typeface="+mn-lt"/>
                <a:ea typeface="+mn-ea"/>
                <a:cs typeface="+mn-cs"/>
              </a:defRPr>
            </a:lvl4pPr>
            <a:lvl5pPr marL="717550" indent="-361950" algn="l" defTabSz="914400" rtl="0" eaLnBrk="1" latinLnBrk="0" hangingPunct="1">
              <a:lnSpc>
                <a:spcPct val="105000"/>
              </a:lnSpc>
              <a:spcBef>
                <a:spcPts val="0"/>
              </a:spcBef>
              <a:spcAft>
                <a:spcPts val="600"/>
              </a:spcAft>
              <a:buClr>
                <a:schemeClr val="tx2"/>
              </a:buClr>
              <a:buSzPct val="70000"/>
              <a:buFont typeface="+mj-lt"/>
              <a:buAutoNum type="arabicPeriod"/>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400" b="1" kern="1200">
                <a:latin typeface="+mn-lt"/>
                <a:ea typeface="+mn-ea"/>
                <a:cs typeface="+mn-cs"/>
              </a:rPr>
              <a:t>Polling Questions</a:t>
            </a:r>
          </a:p>
        </p:txBody>
      </p:sp>
      <p:pic>
        <p:nvPicPr>
          <p:cNvPr id="9" name="Picture Placeholder 8" descr="Yellow and blue symbols">
            <a:extLst>
              <a:ext uri="{FF2B5EF4-FFF2-40B4-BE49-F238E27FC236}">
                <a16:creationId xmlns:a16="http://schemas.microsoft.com/office/drawing/2014/main" id="{7C231081-C6EF-FEEC-EF3C-12A7A976CA7C}"/>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3945" r="3945"/>
          <a:stretch/>
        </p:blipFill>
        <p:spPr>
          <a:xfrm>
            <a:off x="306054" y="1258889"/>
            <a:ext cx="5648292" cy="4691062"/>
          </a:xfrm>
          <a:noFill/>
        </p:spPr>
      </p:pic>
      <p:sp>
        <p:nvSpPr>
          <p:cNvPr id="6" name="Text Placeholder 5">
            <a:extLst>
              <a:ext uri="{FF2B5EF4-FFF2-40B4-BE49-F238E27FC236}">
                <a16:creationId xmlns:a16="http://schemas.microsoft.com/office/drawing/2014/main" id="{98811F36-2AA3-3D59-ED2D-993F948EFAA5}"/>
              </a:ext>
            </a:extLst>
          </p:cNvPr>
          <p:cNvSpPr>
            <a:spLocks noGrp="1"/>
          </p:cNvSpPr>
          <p:nvPr>
            <p:ph type="body" sz="quarter" idx="15"/>
          </p:nvPr>
        </p:nvSpPr>
        <p:spPr>
          <a:xfrm>
            <a:off x="6243563" y="1258888"/>
            <a:ext cx="5648400" cy="4691062"/>
          </a:xfrm>
        </p:spPr>
        <p:txBody>
          <a:bodyPr vert="horz" lIns="0" tIns="0" rIns="0" bIns="0" rtlCol="0">
            <a:normAutofit/>
          </a:bodyPr>
          <a:lstStyle/>
          <a:p>
            <a:pPr marL="0"/>
            <a:r>
              <a:rPr lang="en-US" b="1" i="1" kern="1200" dirty="0">
                <a:solidFill>
                  <a:schemeClr val="accent3"/>
                </a:solidFill>
                <a:latin typeface="+mn-lt"/>
                <a:ea typeface="+mn-ea"/>
                <a:cs typeface="+mn-cs"/>
              </a:rPr>
              <a:t>Would you be interested in learning more about ProBank Education Services training services &amp; programs?</a:t>
            </a:r>
          </a:p>
          <a:p>
            <a:pPr marL="457200" indent="-457200">
              <a:buFont typeface="+mj-lt"/>
              <a:buAutoNum type="alphaLcParenR"/>
            </a:pPr>
            <a:r>
              <a:rPr lang="en-US" b="0" kern="1200" dirty="0">
                <a:latin typeface="+mn-lt"/>
                <a:ea typeface="+mn-ea"/>
                <a:cs typeface="+mn-cs"/>
              </a:rPr>
              <a:t>Yes</a:t>
            </a:r>
          </a:p>
          <a:p>
            <a:pPr marL="457200" indent="-457200">
              <a:buFont typeface="+mj-lt"/>
              <a:buAutoNum type="alphaLcParenR"/>
            </a:pPr>
            <a:r>
              <a:rPr lang="en-US" b="0" dirty="0"/>
              <a:t>Not right now</a:t>
            </a:r>
            <a:endParaRPr lang="en-US" b="0" kern="1200" dirty="0">
              <a:latin typeface="+mn-lt"/>
              <a:ea typeface="+mn-ea"/>
              <a:cs typeface="+mn-cs"/>
            </a:endParaRPr>
          </a:p>
        </p:txBody>
      </p:sp>
      <p:sp>
        <p:nvSpPr>
          <p:cNvPr id="3" name="Footer Placeholder 2">
            <a:extLst>
              <a:ext uri="{FF2B5EF4-FFF2-40B4-BE49-F238E27FC236}">
                <a16:creationId xmlns:a16="http://schemas.microsoft.com/office/drawing/2014/main" id="{789042DC-C47B-ABF7-084D-EA987181D402}"/>
              </a:ext>
            </a:extLst>
          </p:cNvPr>
          <p:cNvSpPr>
            <a:spLocks noGrp="1"/>
          </p:cNvSpPr>
          <p:nvPr>
            <p:ph type="ftr" sz="quarter" idx="3"/>
          </p:nvPr>
        </p:nvSpPr>
        <p:spPr>
          <a:xfrm>
            <a:off x="1200037" y="6417000"/>
            <a:ext cx="4895964" cy="270000"/>
          </a:xfrm>
        </p:spPr>
        <p:txBody>
          <a:bodyPr vert="horz" lIns="0" tIns="45720" rIns="0" bIns="45720" rtlCol="0" anchor="ctr">
            <a:normAutofit/>
          </a:bodyPr>
          <a:lstStyle/>
          <a:p>
            <a:pPr>
              <a:spcAft>
                <a:spcPts val="600"/>
              </a:spcAft>
            </a:pPr>
            <a:r>
              <a:rPr lang="en-US"/>
              <a:t>ProBank Education Services</a:t>
            </a:r>
          </a:p>
        </p:txBody>
      </p:sp>
      <p:sp>
        <p:nvSpPr>
          <p:cNvPr id="4" name="Slide Number Placeholder 3">
            <a:extLst>
              <a:ext uri="{FF2B5EF4-FFF2-40B4-BE49-F238E27FC236}">
                <a16:creationId xmlns:a16="http://schemas.microsoft.com/office/drawing/2014/main" id="{618FDA15-E166-BA61-C459-520AA24843A4}"/>
              </a:ext>
            </a:extLst>
          </p:cNvPr>
          <p:cNvSpPr>
            <a:spLocks noGrp="1"/>
          </p:cNvSpPr>
          <p:nvPr>
            <p:ph type="sldNum" sz="quarter" idx="4"/>
          </p:nvPr>
        </p:nvSpPr>
        <p:spPr>
          <a:xfrm>
            <a:off x="300037" y="6417000"/>
            <a:ext cx="900000" cy="270000"/>
          </a:xfrm>
        </p:spPr>
        <p:txBody>
          <a:bodyPr vert="horz" lIns="0" tIns="45720" rIns="0" bIns="45720" rtlCol="0" anchor="ctr">
            <a:normAutofit/>
          </a:bodyPr>
          <a:lstStyle/>
          <a:p>
            <a:pPr>
              <a:spcAft>
                <a:spcPts val="600"/>
              </a:spcAft>
            </a:pPr>
            <a:fld id="{721C06D9-4617-44B0-8711-1EF1C439A609}" type="slidenum">
              <a:rPr lang="en-US" smtClean="0"/>
              <a:pPr>
                <a:spcAft>
                  <a:spcPts val="600"/>
                </a:spcAft>
              </a:pPr>
              <a:t>51</a:t>
            </a:fld>
            <a:endParaRPr lang="en-US"/>
          </a:p>
        </p:txBody>
      </p:sp>
    </p:spTree>
    <p:extLst>
      <p:ext uri="{BB962C8B-B14F-4D97-AF65-F5344CB8AC3E}">
        <p14:creationId xmlns:p14="http://schemas.microsoft.com/office/powerpoint/2010/main" val="1164927215"/>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68A0E-8AC0-B77F-6A6F-C9031248FC62}"/>
              </a:ext>
            </a:extLst>
          </p:cNvPr>
          <p:cNvSpPr>
            <a:spLocks noGrp="1"/>
          </p:cNvSpPr>
          <p:nvPr>
            <p:ph type="title"/>
          </p:nvPr>
        </p:nvSpPr>
        <p:spPr/>
        <p:txBody>
          <a:bodyPr/>
          <a:lstStyle/>
          <a:p>
            <a:r>
              <a:rPr lang="en-US"/>
              <a:t>Thank you for participating in our discussion today!</a:t>
            </a:r>
          </a:p>
        </p:txBody>
      </p:sp>
      <p:sp>
        <p:nvSpPr>
          <p:cNvPr id="3" name="Text Placeholder 2">
            <a:extLst>
              <a:ext uri="{FF2B5EF4-FFF2-40B4-BE49-F238E27FC236}">
                <a16:creationId xmlns:a16="http://schemas.microsoft.com/office/drawing/2014/main" id="{461342F1-AC86-C669-EE2B-3A0617FA93A3}"/>
              </a:ext>
            </a:extLst>
          </p:cNvPr>
          <p:cNvSpPr>
            <a:spLocks noGrp="1"/>
          </p:cNvSpPr>
          <p:nvPr>
            <p:ph type="body" sz="quarter" idx="13"/>
          </p:nvPr>
        </p:nvSpPr>
        <p:spPr/>
        <p:txBody>
          <a:bodyPr/>
          <a:lstStyle/>
          <a:p>
            <a:r>
              <a:rPr lang="en-US"/>
              <a:t>Questions?</a:t>
            </a:r>
          </a:p>
        </p:txBody>
      </p:sp>
      <p:sp>
        <p:nvSpPr>
          <p:cNvPr id="4" name="Footer Placeholder 3">
            <a:extLst>
              <a:ext uri="{FF2B5EF4-FFF2-40B4-BE49-F238E27FC236}">
                <a16:creationId xmlns:a16="http://schemas.microsoft.com/office/drawing/2014/main" id="{5DD238EE-A49D-086D-595E-B6ABFCD19AB1}"/>
              </a:ext>
            </a:extLst>
          </p:cNvPr>
          <p:cNvSpPr>
            <a:spLocks noGrp="1"/>
          </p:cNvSpPr>
          <p:nvPr>
            <p:ph type="ftr" sz="quarter" idx="3"/>
          </p:nvPr>
        </p:nvSpPr>
        <p:spPr/>
        <p:txBody>
          <a:bodyPr/>
          <a:lstStyle/>
          <a:p>
            <a:r>
              <a:rPr lang="en-US"/>
              <a:t>ProBank Education Services</a:t>
            </a:r>
            <a:endParaRPr lang="en-US" noProof="0"/>
          </a:p>
        </p:txBody>
      </p:sp>
      <p:sp>
        <p:nvSpPr>
          <p:cNvPr id="5" name="Slide Number Placeholder 4">
            <a:extLst>
              <a:ext uri="{FF2B5EF4-FFF2-40B4-BE49-F238E27FC236}">
                <a16:creationId xmlns:a16="http://schemas.microsoft.com/office/drawing/2014/main" id="{CD56A051-7E24-8EEE-12D8-4F5F639FAEE2}"/>
              </a:ext>
            </a:extLst>
          </p:cNvPr>
          <p:cNvSpPr>
            <a:spLocks noGrp="1"/>
          </p:cNvSpPr>
          <p:nvPr>
            <p:ph type="sldNum" sz="quarter" idx="4"/>
          </p:nvPr>
        </p:nvSpPr>
        <p:spPr/>
        <p:txBody>
          <a:bodyPr/>
          <a:lstStyle/>
          <a:p>
            <a:fld id="{721C06D9-4617-44B0-8711-1EF1C439A609}" type="slidenum">
              <a:rPr lang="en-US" noProof="0" smtClean="0"/>
              <a:pPr/>
              <a:t>52</a:t>
            </a:fld>
            <a:endParaRPr lang="en-US" noProof="0"/>
          </a:p>
        </p:txBody>
      </p:sp>
    </p:spTree>
    <p:extLst>
      <p:ext uri="{BB962C8B-B14F-4D97-AF65-F5344CB8AC3E}">
        <p14:creationId xmlns:p14="http://schemas.microsoft.com/office/powerpoint/2010/main" val="1749464460"/>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id="{7AFB9CDE-6C77-0883-6019-D2C468834B00}"/>
              </a:ext>
            </a:extLst>
          </p:cNvPr>
          <p:cNvSpPr>
            <a:spLocks noGrp="1"/>
          </p:cNvSpPr>
          <p:nvPr>
            <p:ph type="body" sz="quarter" idx="13"/>
          </p:nvPr>
        </p:nvSpPr>
        <p:spPr>
          <a:xfrm>
            <a:off x="304800" y="1002978"/>
            <a:ext cx="11581200" cy="1590675"/>
          </a:xfrm>
        </p:spPr>
        <p:txBody>
          <a:bodyPr/>
          <a:lstStyle/>
          <a:p>
            <a:r>
              <a:rPr lang="en-US" sz="3600">
                <a:solidFill>
                  <a:schemeClr val="tx1"/>
                </a:solidFill>
              </a:rPr>
              <a:t>CPE CREDIT</a:t>
            </a:r>
          </a:p>
        </p:txBody>
      </p:sp>
      <p:sp>
        <p:nvSpPr>
          <p:cNvPr id="15" name="TextBox 14">
            <a:extLst>
              <a:ext uri="{FF2B5EF4-FFF2-40B4-BE49-F238E27FC236}">
                <a16:creationId xmlns:a16="http://schemas.microsoft.com/office/drawing/2014/main" id="{FA0053F8-B8B7-1A08-95D7-FEBD5E916693}"/>
              </a:ext>
            </a:extLst>
          </p:cNvPr>
          <p:cNvSpPr txBox="1"/>
          <p:nvPr/>
        </p:nvSpPr>
        <p:spPr>
          <a:xfrm>
            <a:off x="304800" y="1658009"/>
            <a:ext cx="9632327"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464B4B"/>
                </a:solidFill>
                <a:effectLst/>
                <a:uLnTx/>
                <a:uFillTx/>
                <a:latin typeface="Arial"/>
                <a:ea typeface="+mn-ea"/>
                <a:cs typeface="+mn-cs"/>
              </a:rPr>
              <a:t>CPE credit may be awarded upon verification of participant attendance</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a:noFill/>
              </a:ln>
              <a:solidFill>
                <a:srgbClr val="464B4B"/>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464B4B"/>
                </a:solidFill>
                <a:effectLst/>
                <a:uLnTx/>
                <a:uFillTx/>
                <a:latin typeface="Arial"/>
                <a:ea typeface="+mn-ea"/>
                <a:cs typeface="+mn-cs"/>
              </a:rPr>
              <a:t>For questions, concerns, or comments regarding CPE credit, please email FORVIS at </a:t>
            </a:r>
            <a:r>
              <a:rPr kumimoji="0" lang="en-US" sz="2400" b="0" i="0" u="none" strike="noStrike" kern="1200" cap="none" spc="0" normalizeH="0" baseline="0" noProof="0">
                <a:ln>
                  <a:noFill/>
                </a:ln>
                <a:solidFill>
                  <a:srgbClr val="464B4B"/>
                </a:solidFill>
                <a:effectLst/>
                <a:uLnTx/>
                <a:uFillTx/>
                <a:latin typeface="Arial"/>
                <a:ea typeface="+mn-ea"/>
                <a:cs typeface="+mn-cs"/>
                <a:hlinkClick r:id="rId2">
                  <a:extLst>
                    <a:ext uri="{A12FA001-AC4F-418D-AE19-62706E023703}">
                      <ahyp:hlinkClr xmlns:ahyp="http://schemas.microsoft.com/office/drawing/2018/hyperlinkcolor" val="tx"/>
                    </a:ext>
                  </a:extLst>
                </a:hlinkClick>
              </a:rPr>
              <a:t>cpecompliance@us.forvismazars.com </a:t>
            </a:r>
            <a:endParaRPr kumimoji="0" lang="en-US" sz="2400" b="0" i="0" u="none" strike="noStrike" kern="1200" cap="none" spc="0" normalizeH="0" baseline="0" noProof="0">
              <a:ln>
                <a:noFill/>
              </a:ln>
              <a:solidFill>
                <a:srgbClr val="464B4B"/>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5F67AB3A-43B1-008B-AF27-5E0C9ABFE1E9}"/>
              </a:ext>
            </a:extLst>
          </p:cNvPr>
          <p:cNvGrpSpPr/>
          <p:nvPr/>
        </p:nvGrpSpPr>
        <p:grpSpPr>
          <a:xfrm>
            <a:off x="1999650" y="4245957"/>
            <a:ext cx="8591339" cy="1446550"/>
            <a:chOff x="2258264" y="3885745"/>
            <a:chExt cx="8591339" cy="1446550"/>
          </a:xfrm>
        </p:grpSpPr>
        <p:sp>
          <p:nvSpPr>
            <p:cNvPr id="5" name="TextBox 4">
              <a:extLst>
                <a:ext uri="{FF2B5EF4-FFF2-40B4-BE49-F238E27FC236}">
                  <a16:creationId xmlns:a16="http://schemas.microsoft.com/office/drawing/2014/main" id="{CB737EB3-0CB3-F04B-B5E5-B0B36C97A5BE}"/>
                </a:ext>
              </a:extLst>
            </p:cNvPr>
            <p:cNvSpPr txBox="1"/>
            <p:nvPr/>
          </p:nvSpPr>
          <p:spPr>
            <a:xfrm>
              <a:off x="3496740" y="3885745"/>
              <a:ext cx="7352863" cy="144655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altLang="en-US" sz="1800" b="1" i="0" u="none" strike="noStrike" kern="1200" cap="none" spc="0" normalizeH="0" baseline="0" noProof="0">
                  <a:ln>
                    <a:noFill/>
                  </a:ln>
                  <a:solidFill>
                    <a:srgbClr val="464B4B"/>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US" sz="1400" b="1" i="0" u="none" strike="noStrike" kern="1200" cap="none" spc="0" normalizeH="0" baseline="0" noProof="0">
                  <a:ln>
                    <a:noFill/>
                  </a:ln>
                  <a:solidFill>
                    <a:srgbClr val="464B4B"/>
                  </a:solidFill>
                  <a:effectLst/>
                  <a:uLnTx/>
                  <a:uFillTx/>
                  <a:latin typeface="Arial" panose="020B0604020202020204" pitchFamily="34" charset="0"/>
                  <a:ea typeface="+mn-ea"/>
                  <a:cs typeface="Arial" panose="020B0604020202020204" pitchFamily="34" charset="0"/>
                </a:rPr>
                <a:t>Forvis Mazars, LLP</a:t>
              </a:r>
              <a:r>
                <a:rPr kumimoji="0" lang="en-US" sz="1400" b="0" i="0" u="none" strike="noStrike" kern="1200" cap="none" spc="0" normalizeH="0" baseline="0" noProof="0">
                  <a:ln>
                    <a:noFill/>
                  </a:ln>
                  <a:solidFill>
                    <a:srgbClr val="464B4B"/>
                  </a:solidFill>
                  <a:effectLst/>
                  <a:uLnTx/>
                  <a:uFillTx/>
                  <a:latin typeface="Arial" panose="020B0604020202020204" pitchFamily="34" charset="0"/>
                  <a:ea typeface="+mn-ea"/>
                  <a:cs typeface="Arial" panose="020B0604020202020204" pitchFamily="34" charset="0"/>
                </a:rPr>
                <a:t> is registered with the National Association of State Boards of Accountancy (NASBA) as a sponsor of continuing professional education on the National Registry of CPE Sponsors. State boards of accountancy have final authority on the acceptance of individual courses for CPE credit. Complaints regarding registered sponsors may be submitted to the National Registry of CPE Sponsors through its website: </a:t>
              </a:r>
              <a:r>
                <a:rPr kumimoji="0" lang="en-US" sz="1400" b="0" i="0" u="sng" strike="noStrike" kern="1200" cap="none" spc="0" normalizeH="0" baseline="0" noProof="0">
                  <a:ln>
                    <a:noFill/>
                  </a:ln>
                  <a:solidFill>
                    <a:srgbClr val="464B4B"/>
                  </a:solidFill>
                  <a:effectLst/>
                  <a:uLnTx/>
                  <a:uFillTx/>
                  <a:latin typeface="Arial" panose="020B0604020202020204" pitchFamily="34" charset="0"/>
                  <a:ea typeface="+mn-ea"/>
                  <a:cs typeface="Arial" panose="020B0604020202020204" pitchFamily="34" charset="0"/>
                  <a:hlinkClick r:id="rId3" tooltip="NASBA Registry">
                    <a:extLst>
                      <a:ext uri="{A12FA001-AC4F-418D-AE19-62706E023703}">
                        <ahyp:hlinkClr xmlns:ahyp="http://schemas.microsoft.com/office/drawing/2018/hyperlinkcolor" val="tx"/>
                      </a:ext>
                    </a:extLst>
                  </a:hlinkClick>
                </a:rPr>
                <a:t>www.nasbaregistry.org</a:t>
              </a:r>
              <a:endParaRPr kumimoji="0" lang="en-US" altLang="en-US" sz="1400" b="0" i="0" u="none" strike="noStrike" kern="1200" cap="none" spc="0" normalizeH="0" baseline="0" noProof="0">
                <a:ln>
                  <a:noFill/>
                </a:ln>
                <a:solidFill>
                  <a:srgbClr val="464B4B"/>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6" name="Picture 2" descr="CPE NASBA Logo">
              <a:extLst>
                <a:ext uri="{FF2B5EF4-FFF2-40B4-BE49-F238E27FC236}">
                  <a16:creationId xmlns:a16="http://schemas.microsoft.com/office/drawing/2014/main" id="{30543849-1117-A2E7-14A1-6F4460749E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8264" y="3965764"/>
              <a:ext cx="1445519" cy="1286512"/>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descr="Blue letters on a black background&#10;&#10;Description automatically generated">
            <a:extLst>
              <a:ext uri="{FF2B5EF4-FFF2-40B4-BE49-F238E27FC236}">
                <a16:creationId xmlns:a16="http://schemas.microsoft.com/office/drawing/2014/main" id="{84C6026C-5A4F-58F9-B08C-4D220069A6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11963" y="6164997"/>
            <a:ext cx="1080000" cy="454003"/>
          </a:xfrm>
          <a:prstGeom prst="rect">
            <a:avLst/>
          </a:prstGeom>
        </p:spPr>
      </p:pic>
    </p:spTree>
    <p:extLst>
      <p:ext uri="{BB962C8B-B14F-4D97-AF65-F5344CB8AC3E}">
        <p14:creationId xmlns:p14="http://schemas.microsoft.com/office/powerpoint/2010/main" val="2438753594"/>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6C710-753B-7C55-3617-C841E61A4547}"/>
            </a:ext>
          </a:extLst>
        </p:cNvPr>
        <p:cNvGrpSpPr/>
        <p:nvPr/>
      </p:nvGrpSpPr>
      <p:grpSpPr>
        <a:xfrm>
          <a:off x="0" y="0"/>
          <a:ext cx="0" cy="0"/>
          <a:chOff x="0" y="0"/>
          <a:chExt cx="0" cy="0"/>
        </a:xfrm>
      </p:grpSpPr>
      <p:pic>
        <p:nvPicPr>
          <p:cNvPr id="2" name="Picture Placeholder 11">
            <a:extLst>
              <a:ext uri="{FF2B5EF4-FFF2-40B4-BE49-F238E27FC236}">
                <a16:creationId xmlns:a16="http://schemas.microsoft.com/office/drawing/2014/main" id="{A79D8187-040D-7348-18D2-99E7F8B24F1D}"/>
              </a:ext>
            </a:extLst>
          </p:cNvPr>
          <p:cNvPicPr>
            <a:picLocks noChangeAspect="1"/>
          </p:cNvPicPr>
          <p:nvPr/>
        </p:nvPicPr>
        <p:blipFill>
          <a:blip r:embed="rId2">
            <a:extLst>
              <a:ext uri="{28A0092B-C50C-407E-A947-70E740481C1C}">
                <a14:useLocalDpi xmlns:a14="http://schemas.microsoft.com/office/drawing/2010/main" val="0"/>
              </a:ext>
            </a:extLst>
          </a:blip>
          <a:srcRect l="-164" t="21" r="164" b="19979"/>
          <a:stretch>
            <a:fillRect/>
          </a:stretch>
        </p:blipFill>
        <p:spPr>
          <a:xfrm>
            <a:off x="1944600" y="1631169"/>
            <a:ext cx="1269744" cy="1269744"/>
          </a:xfrm>
          <a:prstGeom prst="rect">
            <a:avLst/>
          </a:prstGeom>
        </p:spPr>
      </p:pic>
      <p:pic>
        <p:nvPicPr>
          <p:cNvPr id="3" name="Picture Placeholder 14" descr="A qr code with a white background&#10;&#10;AI-generated content may be incorrect.">
            <a:extLst>
              <a:ext uri="{FF2B5EF4-FFF2-40B4-BE49-F238E27FC236}">
                <a16:creationId xmlns:a16="http://schemas.microsoft.com/office/drawing/2014/main" id="{1970C2D1-9CDE-3441-2CEB-3D96D9D91B9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16438" y="1631169"/>
            <a:ext cx="1269744" cy="1269744"/>
          </a:xfrm>
          <a:prstGeom prst="rect">
            <a:avLst/>
          </a:prstGeom>
          <a:noFill/>
        </p:spPr>
      </p:pic>
      <p:pic>
        <p:nvPicPr>
          <p:cNvPr id="4" name="Picture Placeholder 11" descr="A person in a suit and tie&#10;&#10;AI-generated content may be incorrect.">
            <a:extLst>
              <a:ext uri="{FF2B5EF4-FFF2-40B4-BE49-F238E27FC236}">
                <a16:creationId xmlns:a16="http://schemas.microsoft.com/office/drawing/2014/main" id="{E10DF74C-F4B4-6A31-892E-55028A5672BE}"/>
              </a:ext>
            </a:extLst>
          </p:cNvPr>
          <p:cNvPicPr>
            <a:picLocks noChangeAspect="1"/>
          </p:cNvPicPr>
          <p:nvPr/>
        </p:nvPicPr>
        <p:blipFill>
          <a:blip r:embed="rId4">
            <a:extLst>
              <a:ext uri="{28A0092B-C50C-407E-A947-70E740481C1C}">
                <a14:useLocalDpi xmlns:a14="http://schemas.microsoft.com/office/drawing/2010/main" val="0"/>
              </a:ext>
            </a:extLst>
          </a:blip>
          <a:srcRect l="-164" t="3374" r="164" b="16626"/>
          <a:stretch>
            <a:fillRect/>
          </a:stretch>
        </p:blipFill>
        <p:spPr>
          <a:xfrm>
            <a:off x="1944600" y="3061722"/>
            <a:ext cx="1269744" cy="1269744"/>
          </a:xfrm>
          <a:prstGeom prst="rect">
            <a:avLst/>
          </a:prstGeom>
          <a:solidFill>
            <a:schemeClr val="bg1">
              <a:lumMod val="95000"/>
            </a:schemeClr>
          </a:solidFill>
        </p:spPr>
      </p:pic>
      <p:pic>
        <p:nvPicPr>
          <p:cNvPr id="5" name="Picture Placeholder 10" descr="A qr code on a white background&#10;&#10;AI-generated content may be incorrect.">
            <a:extLst>
              <a:ext uri="{FF2B5EF4-FFF2-40B4-BE49-F238E27FC236}">
                <a16:creationId xmlns:a16="http://schemas.microsoft.com/office/drawing/2014/main" id="{4B68ADD5-1494-54A0-01C0-C80B4C46E46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316438" y="3061722"/>
            <a:ext cx="1269744" cy="1269744"/>
          </a:xfrm>
          <a:prstGeom prst="rect">
            <a:avLst/>
          </a:prstGeom>
          <a:noFill/>
        </p:spPr>
      </p:pic>
      <p:sp>
        <p:nvSpPr>
          <p:cNvPr id="6" name="Text Placeholder 4">
            <a:extLst>
              <a:ext uri="{FF2B5EF4-FFF2-40B4-BE49-F238E27FC236}">
                <a16:creationId xmlns:a16="http://schemas.microsoft.com/office/drawing/2014/main" id="{C17D28B9-AD23-A15E-7592-D12B530856F0}"/>
              </a:ext>
            </a:extLst>
          </p:cNvPr>
          <p:cNvSpPr txBox="1">
            <a:spLocks/>
          </p:cNvSpPr>
          <p:nvPr/>
        </p:nvSpPr>
        <p:spPr>
          <a:xfrm>
            <a:off x="3555553" y="1631169"/>
            <a:ext cx="2027051" cy="360000"/>
          </a:xfrm>
          <a:prstGeom prst="rect">
            <a:avLst/>
          </a:prstGeom>
        </p:spPr>
        <p:txBody>
          <a:bodyPr/>
          <a:lstStyle>
            <a:lvl1pPr marL="180975" indent="-180975" algn="l" defTabSz="914400" rtl="0" eaLnBrk="1" latinLnBrk="0" hangingPunct="1">
              <a:lnSpc>
                <a:spcPct val="10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1400"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bg1"/>
                </a:solidFill>
              </a:rPr>
              <a:t>Mark Burnside</a:t>
            </a:r>
          </a:p>
        </p:txBody>
      </p:sp>
      <p:sp>
        <p:nvSpPr>
          <p:cNvPr id="7" name="Text Placeholder 5">
            <a:extLst>
              <a:ext uri="{FF2B5EF4-FFF2-40B4-BE49-F238E27FC236}">
                <a16:creationId xmlns:a16="http://schemas.microsoft.com/office/drawing/2014/main" id="{B23338FA-FC9D-57E2-5D97-017F79E33990}"/>
              </a:ext>
            </a:extLst>
          </p:cNvPr>
          <p:cNvSpPr txBox="1">
            <a:spLocks/>
          </p:cNvSpPr>
          <p:nvPr/>
        </p:nvSpPr>
        <p:spPr>
          <a:xfrm>
            <a:off x="3555553" y="1986055"/>
            <a:ext cx="2027051" cy="360000"/>
          </a:xfrm>
          <a:prstGeom prst="rect">
            <a:avLst/>
          </a:prstGeom>
        </p:spPr>
        <p:txBody>
          <a:bodyPr/>
          <a:lstStyle>
            <a:lvl1pPr marL="180975" indent="-180975" algn="l" defTabSz="914400" rtl="0" eaLnBrk="1" latinLnBrk="0" hangingPunct="1">
              <a:lnSpc>
                <a:spcPct val="10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1400"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bg1"/>
                </a:solidFill>
              </a:rPr>
              <a:t>Director</a:t>
            </a:r>
          </a:p>
        </p:txBody>
      </p:sp>
      <p:sp>
        <p:nvSpPr>
          <p:cNvPr id="8" name="Text Placeholder 4">
            <a:extLst>
              <a:ext uri="{FF2B5EF4-FFF2-40B4-BE49-F238E27FC236}">
                <a16:creationId xmlns:a16="http://schemas.microsoft.com/office/drawing/2014/main" id="{0CFF2037-57F4-BEA4-3AF8-75E00C725FD6}"/>
              </a:ext>
            </a:extLst>
          </p:cNvPr>
          <p:cNvSpPr txBox="1">
            <a:spLocks/>
          </p:cNvSpPr>
          <p:nvPr/>
        </p:nvSpPr>
        <p:spPr>
          <a:xfrm>
            <a:off x="3555555" y="3079229"/>
            <a:ext cx="2027051" cy="360000"/>
          </a:xfrm>
          <a:prstGeom prst="rect">
            <a:avLst/>
          </a:prstGeom>
        </p:spPr>
        <p:txBody>
          <a:bodyPr vert="horz" lIns="0" tIns="0" rIns="0" bIns="0" rtlCol="0">
            <a:noAutofit/>
          </a:bodyPr>
          <a:lstStyle>
            <a:lvl1pPr marL="0" indent="0" algn="l" defTabSz="914400" rtl="0" eaLnBrk="1" latinLnBrk="0" hangingPunct="1">
              <a:lnSpc>
                <a:spcPct val="105000"/>
              </a:lnSpc>
              <a:spcBef>
                <a:spcPts val="0"/>
              </a:spcBef>
              <a:spcAft>
                <a:spcPts val="600"/>
              </a:spcAft>
              <a:buFont typeface="Arial" panose="020B0604020202020204" pitchFamily="34" charset="0"/>
              <a:buNone/>
              <a:defRPr sz="1400" b="1"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1400"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rPr>
              <a:t>Mark Dever</a:t>
            </a:r>
          </a:p>
        </p:txBody>
      </p:sp>
      <p:sp>
        <p:nvSpPr>
          <p:cNvPr id="9" name="Text Placeholder 5">
            <a:extLst>
              <a:ext uri="{FF2B5EF4-FFF2-40B4-BE49-F238E27FC236}">
                <a16:creationId xmlns:a16="http://schemas.microsoft.com/office/drawing/2014/main" id="{919A1456-1482-54C0-D116-9112B07DA268}"/>
              </a:ext>
            </a:extLst>
          </p:cNvPr>
          <p:cNvSpPr txBox="1">
            <a:spLocks/>
          </p:cNvSpPr>
          <p:nvPr/>
        </p:nvSpPr>
        <p:spPr>
          <a:xfrm>
            <a:off x="3555554" y="3429000"/>
            <a:ext cx="2027051" cy="360000"/>
          </a:xfrm>
          <a:prstGeom prst="rect">
            <a:avLst/>
          </a:prstGeom>
        </p:spPr>
        <p:txBody>
          <a:bodyPr vert="horz" lIns="0" tIns="0" rIns="0" bIns="0" rtlCol="0">
            <a:noAutofit/>
          </a:bodyPr>
          <a:lstStyle>
            <a:lvl1pPr marL="0" indent="0" algn="l" defTabSz="914400" rtl="0" eaLnBrk="1" latinLnBrk="0" hangingPunct="1">
              <a:lnSpc>
                <a:spcPct val="105000"/>
              </a:lnSpc>
              <a:spcBef>
                <a:spcPts val="0"/>
              </a:spcBef>
              <a:spcAft>
                <a:spcPts val="600"/>
              </a:spcAft>
              <a:buFont typeface="Arial" panose="020B0604020202020204" pitchFamily="34" charset="0"/>
              <a:buNone/>
              <a:defRPr sz="1400" b="0"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1400"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rPr>
              <a:t>Director</a:t>
            </a:r>
          </a:p>
        </p:txBody>
      </p:sp>
      <p:sp>
        <p:nvSpPr>
          <p:cNvPr id="11" name="Title 1">
            <a:extLst>
              <a:ext uri="{FF2B5EF4-FFF2-40B4-BE49-F238E27FC236}">
                <a16:creationId xmlns:a16="http://schemas.microsoft.com/office/drawing/2014/main" id="{23F88A1B-0BEA-B543-0703-5DA7C6E0E938}"/>
              </a:ext>
            </a:extLst>
          </p:cNvPr>
          <p:cNvSpPr txBox="1">
            <a:spLocks/>
          </p:cNvSpPr>
          <p:nvPr/>
        </p:nvSpPr>
        <p:spPr>
          <a:xfrm>
            <a:off x="241949" y="653322"/>
            <a:ext cx="5648400" cy="360000"/>
          </a:xfrm>
          <a:prstGeom prst="rect">
            <a:avLst/>
          </a:prstGeom>
        </p:spPr>
        <p:txBody>
          <a:bodyPr/>
          <a:lstStyle>
            <a:lvl1pPr algn="l" defTabSz="914400" rtl="0" eaLnBrk="1" latinLnBrk="0" hangingPunct="1">
              <a:lnSpc>
                <a:spcPct val="90000"/>
              </a:lnSpc>
              <a:spcBef>
                <a:spcPct val="0"/>
              </a:spcBef>
              <a:buNone/>
              <a:defRPr sz="2400" kern="1200">
                <a:solidFill>
                  <a:schemeClr val="tx1"/>
                </a:solidFill>
                <a:latin typeface="+mj-lt"/>
                <a:ea typeface="+mj-ea"/>
                <a:cs typeface="+mj-cs"/>
              </a:defRPr>
            </a:lvl1pPr>
          </a:lstStyle>
          <a:p>
            <a:r>
              <a:rPr lang="en-US">
                <a:solidFill>
                  <a:schemeClr val="bg1"/>
                </a:solidFill>
              </a:rPr>
              <a:t>Let’s stay in touch!</a:t>
            </a:r>
          </a:p>
        </p:txBody>
      </p:sp>
      <p:sp>
        <p:nvSpPr>
          <p:cNvPr id="12" name="Rectangle 11">
            <a:extLst>
              <a:ext uri="{FF2B5EF4-FFF2-40B4-BE49-F238E27FC236}">
                <a16:creationId xmlns:a16="http://schemas.microsoft.com/office/drawing/2014/main" id="{00910BD5-AD4B-E82B-EE98-5CF6654B6E11}"/>
              </a:ext>
            </a:extLst>
          </p:cNvPr>
          <p:cNvSpPr/>
          <p:nvPr/>
        </p:nvSpPr>
        <p:spPr>
          <a:xfrm>
            <a:off x="98323" y="1190765"/>
            <a:ext cx="1846277" cy="440404"/>
          </a:xfrm>
          <a:prstGeom prst="rect">
            <a:avLst/>
          </a:prstGeom>
          <a:ln>
            <a:solidFill>
              <a:schemeClr val="accent3"/>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EB3A300C-B4C2-CC76-7E42-37EB215ADF72}"/>
              </a:ext>
            </a:extLst>
          </p:cNvPr>
          <p:cNvSpPr txBox="1">
            <a:spLocks/>
          </p:cNvSpPr>
          <p:nvPr/>
        </p:nvSpPr>
        <p:spPr>
          <a:xfrm>
            <a:off x="241949" y="1019909"/>
            <a:ext cx="7267384" cy="360000"/>
          </a:xfrm>
          <a:prstGeom prst="rect">
            <a:avLst/>
          </a:prstGeom>
        </p:spPr>
        <p:txBody>
          <a:bodyPr/>
          <a:lstStyle>
            <a:lvl1pPr marL="180975" indent="-180975" algn="l" defTabSz="914400" rtl="0" eaLnBrk="1" latinLnBrk="0" hangingPunct="1">
              <a:lnSpc>
                <a:spcPct val="10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1400"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a:solidFill>
                  <a:schemeClr val="bg1"/>
                </a:solidFill>
              </a:rPr>
              <a:t>Scan the QR code to connect with me on LinkedIn.</a:t>
            </a:r>
          </a:p>
        </p:txBody>
      </p:sp>
    </p:spTree>
    <p:extLst>
      <p:ext uri="{BB962C8B-B14F-4D97-AF65-F5344CB8AC3E}">
        <p14:creationId xmlns:p14="http://schemas.microsoft.com/office/powerpoint/2010/main" val="822859930"/>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8BC57D-0AAD-26A6-4011-9BC783E70D42}"/>
              </a:ext>
            </a:extLst>
          </p:cNvPr>
          <p:cNvSpPr txBox="1">
            <a:spLocks/>
          </p:cNvSpPr>
          <p:nvPr/>
        </p:nvSpPr>
        <p:spPr>
          <a:xfrm>
            <a:off x="339968" y="220547"/>
            <a:ext cx="10858135" cy="333442"/>
          </a:xfrm>
          <a:prstGeom prst="rect">
            <a:avLst/>
          </a:prstGeom>
        </p:spPr>
        <p:txBody>
          <a:bodyPr/>
          <a:lstStyle>
            <a:lvl1pPr algn="l" defTabSz="914400" rtl="0" eaLnBrk="1" latinLnBrk="0" hangingPunct="1">
              <a:lnSpc>
                <a:spcPct val="90000"/>
              </a:lnSpc>
              <a:spcBef>
                <a:spcPct val="0"/>
              </a:spcBef>
              <a:buNone/>
              <a:defRPr sz="2400" b="1" i="0" kern="1200">
                <a:solidFill>
                  <a:schemeClr val="bg1"/>
                </a:solidFill>
                <a:latin typeface="Overpass" charset="0"/>
                <a:ea typeface="Overpass" charset="0"/>
                <a:cs typeface="Overpass"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a:ln>
                  <a:noFill/>
                </a:ln>
                <a:solidFill>
                  <a:srgbClr val="464B4B"/>
                </a:solidFill>
                <a:effectLst/>
                <a:uLnTx/>
                <a:uFillTx/>
                <a:latin typeface="Arial" panose="020B0604020202020204" pitchFamily="34" charset="0"/>
                <a:cs typeface="Arial" panose="020B0604020202020204" pitchFamily="34" charset="0"/>
              </a:rPr>
              <a:t>ProBank Education Services</a:t>
            </a:r>
          </a:p>
        </p:txBody>
      </p:sp>
      <p:sp>
        <p:nvSpPr>
          <p:cNvPr id="53" name="Rectangle 52">
            <a:extLst>
              <a:ext uri="{FF2B5EF4-FFF2-40B4-BE49-F238E27FC236}">
                <a16:creationId xmlns:a16="http://schemas.microsoft.com/office/drawing/2014/main" id="{90E29248-5848-7701-6A7A-168472FD666C}"/>
              </a:ext>
            </a:extLst>
          </p:cNvPr>
          <p:cNvSpPr/>
          <p:nvPr/>
        </p:nvSpPr>
        <p:spPr>
          <a:xfrm>
            <a:off x="6713645" y="4040956"/>
            <a:ext cx="4873752" cy="724494"/>
          </a:xfrm>
          <a:prstGeom prst="rect">
            <a:avLst/>
          </a:prstGeom>
        </p:spPr>
        <p:txBody>
          <a:bodyPr wrap="square" rIns="0" numCol="1">
            <a:spAutoFit/>
          </a:bodyPr>
          <a:lstStyle/>
          <a:p>
            <a:pPr marL="0" marR="0" lvl="0" indent="0" algn="l" defTabSz="914400" rtl="0" eaLnBrk="1" fontAlgn="auto" latinLnBrk="0" hangingPunct="1">
              <a:lnSpc>
                <a:spcPts val="1080"/>
              </a:lnSpc>
              <a:spcBef>
                <a:spcPts val="0"/>
              </a:spcBef>
              <a:spcAft>
                <a:spcPts val="600"/>
              </a:spcAft>
              <a:buClrTx/>
              <a:buSzTx/>
              <a:buFontTx/>
              <a:buNone/>
              <a:tabLst/>
              <a:defRPr/>
            </a:pPr>
            <a:r>
              <a:rPr kumimoji="0" lang="en-US" sz="1000" b="1" i="0" u="none" strike="noStrike" kern="1200" cap="none" spc="0" normalizeH="0" baseline="0" noProof="0">
                <a:ln>
                  <a:noFill/>
                </a:ln>
                <a:solidFill>
                  <a:srgbClr val="464B4B"/>
                </a:solidFill>
                <a:effectLst/>
                <a:uLnTx/>
                <a:uFillTx/>
                <a:latin typeface="Arial" panose="020B0604020202020204" pitchFamily="34" charset="0"/>
                <a:ea typeface="+mn-ea"/>
                <a:cs typeface="Arial" panose="020B0604020202020204" pitchFamily="34" charset="0"/>
              </a:rPr>
              <a:t>ProBank Advisor©</a:t>
            </a:r>
          </a:p>
          <a:p>
            <a:pPr marL="0" marR="0" lvl="0" indent="0" algn="l" defTabSz="914400" rtl="0" eaLnBrk="1" fontAlgn="auto" latinLnBrk="0" hangingPunct="1">
              <a:lnSpc>
                <a:spcPts val="1080"/>
              </a:lnSpc>
              <a:spcBef>
                <a:spcPts val="0"/>
              </a:spcBef>
              <a:spcAft>
                <a:spcPts val="600"/>
              </a:spcAft>
              <a:buClrTx/>
              <a:buSzTx/>
              <a:buFontTx/>
              <a:buNone/>
              <a:tabLst/>
              <a:defRPr/>
            </a:pPr>
            <a:r>
              <a:rPr kumimoji="0" lang="en-US" sz="900" b="0" i="0" u="none" strike="noStrike" kern="1200" cap="none" spc="0" normalizeH="0" baseline="0" noProof="0">
                <a:ln>
                  <a:noFill/>
                </a:ln>
                <a:solidFill>
                  <a:srgbClr val="464B4B"/>
                </a:solidFill>
                <a:effectLst/>
                <a:uLnTx/>
                <a:uFillTx/>
                <a:latin typeface="Arial" panose="020B0604020202020204" pitchFamily="34" charset="0"/>
                <a:ea typeface="+mn-ea"/>
                <a:cs typeface="Arial" panose="020B0604020202020204" pitchFamily="34" charset="0"/>
              </a:rPr>
              <a:t>ProBank Advisor© is a compliance advisory service that can offer you the compliance advice you need. Connecting with an experienced compliance professional is simple through ProBank Advisor’s easy-to-navigate platform.</a:t>
            </a:r>
          </a:p>
        </p:txBody>
      </p:sp>
      <p:cxnSp>
        <p:nvCxnSpPr>
          <p:cNvPr id="23" name="Straight Connector 22">
            <a:extLst>
              <a:ext uri="{FF2B5EF4-FFF2-40B4-BE49-F238E27FC236}">
                <a16:creationId xmlns:a16="http://schemas.microsoft.com/office/drawing/2014/main" id="{C8A1E8F4-3C6D-A81F-626D-D2E39CE65C1F}"/>
              </a:ext>
            </a:extLst>
          </p:cNvPr>
          <p:cNvCxnSpPr>
            <a:cxnSpLocks/>
          </p:cNvCxnSpPr>
          <p:nvPr/>
        </p:nvCxnSpPr>
        <p:spPr>
          <a:xfrm>
            <a:off x="6806956" y="4262769"/>
            <a:ext cx="4782312" cy="0"/>
          </a:xfrm>
          <a:prstGeom prst="line">
            <a:avLst/>
          </a:prstGeom>
          <a:ln w="9525">
            <a:solidFill>
              <a:srgbClr val="53565A"/>
            </a:solidFill>
          </a:ln>
          <a:effectLst/>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DF57775D-24ED-6426-209F-1BA55C21568A}"/>
              </a:ext>
            </a:extLst>
          </p:cNvPr>
          <p:cNvSpPr/>
          <p:nvPr/>
        </p:nvSpPr>
        <p:spPr>
          <a:xfrm>
            <a:off x="6713646" y="1444992"/>
            <a:ext cx="4873752" cy="1429815"/>
          </a:xfrm>
          <a:prstGeom prst="rect">
            <a:avLst/>
          </a:prstGeom>
        </p:spPr>
        <p:txBody>
          <a:bodyPr wrap="square" rIns="0" numCol="1">
            <a:spAutoFit/>
          </a:bodyPr>
          <a:lstStyle/>
          <a:p>
            <a:pPr marL="0" marR="0" lvl="0" indent="0" algn="l" defTabSz="914400" rtl="0" eaLnBrk="1" fontAlgn="auto" latinLnBrk="0" hangingPunct="1">
              <a:lnSpc>
                <a:spcPts val="1080"/>
              </a:lnSpc>
              <a:spcBef>
                <a:spcPts val="0"/>
              </a:spcBef>
              <a:spcAft>
                <a:spcPts val="600"/>
              </a:spcAft>
              <a:buClrTx/>
              <a:buSzTx/>
              <a:buFontTx/>
              <a:buNone/>
              <a:tabLst/>
              <a:defRPr/>
            </a:pPr>
            <a:r>
              <a:rPr kumimoji="0" lang="en-US" sz="1000" b="1" i="0" u="none" strike="noStrike" kern="1200" cap="none" spc="0" normalizeH="0" baseline="0" noProof="0">
                <a:ln>
                  <a:noFill/>
                </a:ln>
                <a:solidFill>
                  <a:srgbClr val="464B4B"/>
                </a:solidFill>
                <a:effectLst/>
                <a:uLnTx/>
                <a:uFillTx/>
                <a:latin typeface="Arial" panose="020B0604020202020204" pitchFamily="34" charset="0"/>
                <a:ea typeface="+mn-ea"/>
                <a:cs typeface="Arial" panose="020B0604020202020204" pitchFamily="34" charset="0"/>
              </a:rPr>
              <a:t>Speakers Bureau</a:t>
            </a:r>
          </a:p>
          <a:p>
            <a:pPr marL="0" marR="0" lvl="0" indent="0" algn="l" defTabSz="914400" rtl="0" eaLnBrk="1" fontAlgn="auto" latinLnBrk="0" hangingPunct="1">
              <a:lnSpc>
                <a:spcPts val="1080"/>
              </a:lnSpc>
              <a:spcBef>
                <a:spcPts val="0"/>
              </a:spcBef>
              <a:spcAft>
                <a:spcPts val="600"/>
              </a:spcAft>
              <a:buClrTx/>
              <a:buSzTx/>
              <a:buFontTx/>
              <a:buNone/>
              <a:tabLst/>
              <a:defRPr/>
            </a:pPr>
            <a:r>
              <a:rPr kumimoji="0" lang="en-US" sz="900" b="0" i="0" u="none" strike="noStrike" kern="1200" cap="none" spc="0" normalizeH="0" baseline="0" noProof="0">
                <a:ln>
                  <a:noFill/>
                </a:ln>
                <a:solidFill>
                  <a:srgbClr val="464B4B"/>
                </a:solidFill>
                <a:effectLst/>
                <a:uLnTx/>
                <a:uFillTx/>
                <a:latin typeface="Arial" panose="020B0604020202020204" pitchFamily="34" charset="0"/>
                <a:ea typeface="+mn-ea"/>
                <a:cs typeface="Arial" panose="020B0604020202020204" pitchFamily="34" charset="0"/>
              </a:rPr>
              <a:t>One of our most valued educational assignments is to serve as instructors at schools, conferences, and conventions across the United States. Our well-received presentations rely on the depth of experience of our team and are designed to help sharpen attendees’ regulatory compliance acumen and banking skills. We customize each presentation to meet the needs of a specific audience which ranges from basic to intermediate to advanced levels of information on compliance topics.</a:t>
            </a:r>
          </a:p>
        </p:txBody>
      </p:sp>
      <p:cxnSp>
        <p:nvCxnSpPr>
          <p:cNvPr id="59" name="Straight Connector 58">
            <a:extLst>
              <a:ext uri="{FF2B5EF4-FFF2-40B4-BE49-F238E27FC236}">
                <a16:creationId xmlns:a16="http://schemas.microsoft.com/office/drawing/2014/main" id="{A2AD2006-135D-23FE-8A74-2096DD735764}"/>
              </a:ext>
            </a:extLst>
          </p:cNvPr>
          <p:cNvCxnSpPr>
            <a:cxnSpLocks/>
          </p:cNvCxnSpPr>
          <p:nvPr/>
        </p:nvCxnSpPr>
        <p:spPr>
          <a:xfrm>
            <a:off x="6806956" y="1669448"/>
            <a:ext cx="4782312" cy="0"/>
          </a:xfrm>
          <a:prstGeom prst="line">
            <a:avLst/>
          </a:prstGeom>
          <a:ln w="9525">
            <a:solidFill>
              <a:srgbClr val="53565A"/>
            </a:solidFill>
          </a:ln>
          <a:effectLst/>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6914124D-FBD4-A9F7-599A-5716C2A7CF98}"/>
              </a:ext>
            </a:extLst>
          </p:cNvPr>
          <p:cNvSpPr/>
          <p:nvPr/>
        </p:nvSpPr>
        <p:spPr>
          <a:xfrm>
            <a:off x="339968" y="668691"/>
            <a:ext cx="11512063" cy="506485"/>
          </a:xfrm>
          <a:prstGeom prst="rect">
            <a:avLst/>
          </a:prstGeom>
        </p:spPr>
        <p:txBody>
          <a:bodyPr wrap="square">
            <a:spAutoFit/>
          </a:bodyPr>
          <a:lstStyle/>
          <a:p>
            <a:pPr marL="0" marR="0" lvl="0" indent="0" algn="l" defTabSz="914400" rtl="0" eaLnBrk="1" fontAlgn="base" latinLnBrk="0" hangingPunct="1">
              <a:lnSpc>
                <a:spcPts val="1080"/>
              </a:lnSpc>
              <a:spcBef>
                <a:spcPts val="300"/>
              </a:spcBef>
              <a:spcAft>
                <a:spcPts val="0"/>
              </a:spcAft>
              <a:buClrTx/>
              <a:buSzTx/>
              <a:buFontTx/>
              <a:buNone/>
              <a:tabLst/>
              <a:defRPr/>
            </a:pPr>
            <a:r>
              <a:rPr kumimoji="0" lang="en-US" sz="900" b="0" i="0" u="none" strike="noStrike" kern="1200" cap="none" spc="0" normalizeH="0" baseline="0" noProof="0" dirty="0">
                <a:ln>
                  <a:noFill/>
                </a:ln>
                <a:solidFill>
                  <a:srgbClr val="464B4B"/>
                </a:solidFill>
                <a:effectLst/>
                <a:uLnTx/>
                <a:uFillTx/>
                <a:latin typeface="Arial" panose="020B0604020202020204" pitchFamily="34" charset="0"/>
                <a:ea typeface="+mn-ea"/>
                <a:cs typeface="Arial" panose="020B0604020202020204" pitchFamily="34" charset="0"/>
              </a:rPr>
              <a:t>As a leading provider of continuing education programs for financial professionals, we train thousands of financial industry employees annually through our tailored programs. Our services are available throughout the United States or virtually and include compliance seminars, webinars, and in-house training courses specifically designed for accountants, branch managers, BSA officers, compliance officers, customer service, executive management, loan processors, mortgage brokers, new accounts personnel, operations officers, risk management, and directors.</a:t>
            </a:r>
          </a:p>
        </p:txBody>
      </p:sp>
      <p:sp>
        <p:nvSpPr>
          <p:cNvPr id="56" name="Rectangle 55">
            <a:extLst>
              <a:ext uri="{FF2B5EF4-FFF2-40B4-BE49-F238E27FC236}">
                <a16:creationId xmlns:a16="http://schemas.microsoft.com/office/drawing/2014/main" id="{5A94F6D1-CE92-AFD9-F083-1CAA74A0A7F2}"/>
              </a:ext>
            </a:extLst>
          </p:cNvPr>
          <p:cNvSpPr/>
          <p:nvPr/>
        </p:nvSpPr>
        <p:spPr>
          <a:xfrm>
            <a:off x="941830" y="1444990"/>
            <a:ext cx="4873752" cy="724494"/>
          </a:xfrm>
          <a:prstGeom prst="rect">
            <a:avLst/>
          </a:prstGeom>
        </p:spPr>
        <p:txBody>
          <a:bodyPr wrap="square" rIns="0" numCol="1">
            <a:spAutoFit/>
          </a:bodyPr>
          <a:lstStyle/>
          <a:p>
            <a:pPr marL="0" marR="0" lvl="0" indent="0" algn="l" defTabSz="914400" rtl="0" eaLnBrk="1" fontAlgn="auto" latinLnBrk="0" hangingPunct="1">
              <a:lnSpc>
                <a:spcPts val="1080"/>
              </a:lnSpc>
              <a:spcBef>
                <a:spcPts val="0"/>
              </a:spcBef>
              <a:spcAft>
                <a:spcPts val="600"/>
              </a:spcAft>
              <a:buClrTx/>
              <a:buSzTx/>
              <a:buFontTx/>
              <a:buNone/>
              <a:tabLst/>
              <a:defRPr/>
            </a:pPr>
            <a:r>
              <a:rPr kumimoji="0" lang="en-US" sz="1000" b="1" i="0" u="none" strike="noStrike" kern="1200" cap="none" spc="-10" normalizeH="0" baseline="0" noProof="0" dirty="0">
                <a:ln>
                  <a:noFill/>
                </a:ln>
                <a:solidFill>
                  <a:srgbClr val="464B4B"/>
                </a:solidFill>
                <a:effectLst/>
                <a:uLnTx/>
                <a:uFillTx/>
                <a:latin typeface="Arial" panose="020B0604020202020204" pitchFamily="34" charset="0"/>
                <a:ea typeface="+mn-ea"/>
                <a:cs typeface="Arial" panose="020B0604020202020204" pitchFamily="34" charset="0"/>
              </a:rPr>
              <a:t>Seminars</a:t>
            </a:r>
          </a:p>
          <a:p>
            <a:pPr marL="0" marR="0" lvl="0" indent="0" algn="l" defTabSz="914400" rtl="0" eaLnBrk="1" fontAlgn="auto" latinLnBrk="0" hangingPunct="1">
              <a:lnSpc>
                <a:spcPts val="1080"/>
              </a:lnSpc>
              <a:spcBef>
                <a:spcPts val="0"/>
              </a:spcBef>
              <a:spcAft>
                <a:spcPts val="400"/>
              </a:spcAft>
              <a:buClrTx/>
              <a:buSzTx/>
              <a:buFontTx/>
              <a:buNone/>
              <a:tabLst/>
              <a:defRPr/>
            </a:pPr>
            <a:r>
              <a:rPr kumimoji="0" lang="en-US" sz="900" b="0" i="0" u="none" strike="noStrike" kern="1200" cap="none" spc="-10" normalizeH="0" baseline="0" noProof="0" dirty="0" err="1">
                <a:ln>
                  <a:noFill/>
                </a:ln>
                <a:solidFill>
                  <a:srgbClr val="464B4B"/>
                </a:solidFill>
                <a:effectLst/>
                <a:uLnTx/>
                <a:uFillTx/>
                <a:latin typeface="Arial" panose="020B0604020202020204" pitchFamily="34" charset="0"/>
                <a:ea typeface="+mn-ea"/>
                <a:cs typeface="Arial" panose="020B0604020202020204" pitchFamily="34" charset="0"/>
              </a:rPr>
              <a:t>ProBank</a:t>
            </a:r>
            <a:r>
              <a:rPr kumimoji="0" lang="en-US" sz="900" b="0" i="0" u="none" strike="noStrike" kern="1200" cap="none" spc="-10" normalizeH="0" baseline="0" noProof="0" dirty="0">
                <a:ln>
                  <a:noFill/>
                </a:ln>
                <a:solidFill>
                  <a:srgbClr val="464B4B"/>
                </a:solidFill>
                <a:effectLst/>
                <a:uLnTx/>
                <a:uFillTx/>
                <a:latin typeface="Arial" panose="020B0604020202020204" pitchFamily="34" charset="0"/>
                <a:ea typeface="+mn-ea"/>
                <a:cs typeface="Arial" panose="020B0604020202020204" pitchFamily="34" charset="0"/>
              </a:rPr>
              <a:t> Education Services provides a wide range of bank regulatory compliance seminars throughout the United States – whether In-Person (On-Site) or Remote (Virtual) – choose what is best for you.</a:t>
            </a:r>
          </a:p>
        </p:txBody>
      </p:sp>
      <p:cxnSp>
        <p:nvCxnSpPr>
          <p:cNvPr id="57" name="Straight Connector 56">
            <a:extLst>
              <a:ext uri="{FF2B5EF4-FFF2-40B4-BE49-F238E27FC236}">
                <a16:creationId xmlns:a16="http://schemas.microsoft.com/office/drawing/2014/main" id="{E7272AC1-1806-3426-BB61-282588B702A2}"/>
              </a:ext>
            </a:extLst>
          </p:cNvPr>
          <p:cNvCxnSpPr>
            <a:cxnSpLocks/>
          </p:cNvCxnSpPr>
          <p:nvPr/>
        </p:nvCxnSpPr>
        <p:spPr>
          <a:xfrm>
            <a:off x="1024876" y="1664996"/>
            <a:ext cx="4782312" cy="0"/>
          </a:xfrm>
          <a:prstGeom prst="line">
            <a:avLst/>
          </a:prstGeom>
          <a:ln w="9525">
            <a:solidFill>
              <a:srgbClr val="53565A"/>
            </a:solidFill>
          </a:ln>
          <a:effectLst/>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33EFBB8-28A9-EF59-DDF8-F18937A88FDF}"/>
              </a:ext>
            </a:extLst>
          </p:cNvPr>
          <p:cNvCxnSpPr>
            <a:cxnSpLocks/>
          </p:cNvCxnSpPr>
          <p:nvPr/>
        </p:nvCxnSpPr>
        <p:spPr>
          <a:xfrm>
            <a:off x="419243" y="611339"/>
            <a:ext cx="1129523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B1708B7C-B433-076B-1AA7-0DCAA410DDE5}"/>
              </a:ext>
            </a:extLst>
          </p:cNvPr>
          <p:cNvSpPr/>
          <p:nvPr/>
        </p:nvSpPr>
        <p:spPr>
          <a:xfrm>
            <a:off x="6713645" y="2886797"/>
            <a:ext cx="4873752" cy="1154162"/>
          </a:xfrm>
          <a:prstGeom prst="rect">
            <a:avLst/>
          </a:prstGeom>
        </p:spPr>
        <p:txBody>
          <a:bodyPr wrap="square" rIns="0" numCol="1">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a:ln>
                  <a:noFill/>
                </a:ln>
                <a:solidFill>
                  <a:srgbClr val="464B4B"/>
                </a:solidFill>
                <a:effectLst/>
                <a:uLnTx/>
                <a:uFillTx/>
                <a:latin typeface="Arial" panose="020B0604020202020204" pitchFamily="34" charset="0"/>
                <a:ea typeface="Overpass ExtraBold" charset="0"/>
                <a:cs typeface="Arial" panose="020B0604020202020204" pitchFamily="34" charset="0"/>
              </a:rPr>
              <a:t>In-House Training</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a:ln>
                  <a:noFill/>
                </a:ln>
                <a:solidFill>
                  <a:srgbClr val="464B4B"/>
                </a:solidFill>
                <a:effectLst/>
                <a:uLnTx/>
                <a:uFillTx/>
                <a:latin typeface="Arial" panose="020B0604020202020204" pitchFamily="34" charset="0"/>
                <a:ea typeface="+mn-ea"/>
                <a:cs typeface="Arial" panose="020B0604020202020204" pitchFamily="34" charset="0"/>
              </a:rPr>
              <a:t>Our educational programs and professional instructors are available to come to you. Each year, we work with financial institutions who request educational programs on-site at their institution for their employees. These programs provide the benefits of our national seminar events but are delivered with a more customized approach.</a:t>
            </a:r>
          </a:p>
        </p:txBody>
      </p:sp>
      <p:cxnSp>
        <p:nvCxnSpPr>
          <p:cNvPr id="39" name="Straight Connector 38">
            <a:extLst>
              <a:ext uri="{FF2B5EF4-FFF2-40B4-BE49-F238E27FC236}">
                <a16:creationId xmlns:a16="http://schemas.microsoft.com/office/drawing/2014/main" id="{9B17E7F5-E715-6BE2-E2A1-13F6F41CC0C2}"/>
              </a:ext>
            </a:extLst>
          </p:cNvPr>
          <p:cNvCxnSpPr>
            <a:cxnSpLocks/>
          </p:cNvCxnSpPr>
          <p:nvPr/>
        </p:nvCxnSpPr>
        <p:spPr>
          <a:xfrm>
            <a:off x="6806958" y="3119962"/>
            <a:ext cx="4782312" cy="0"/>
          </a:xfrm>
          <a:prstGeom prst="line">
            <a:avLst/>
          </a:prstGeom>
          <a:ln w="9525">
            <a:solidFill>
              <a:srgbClr val="53565A"/>
            </a:solidFill>
          </a:ln>
          <a:effectLst/>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A0E147D1-395D-AFBF-5AED-EBF512244AFD}"/>
              </a:ext>
            </a:extLst>
          </p:cNvPr>
          <p:cNvSpPr/>
          <p:nvPr/>
        </p:nvSpPr>
        <p:spPr>
          <a:xfrm>
            <a:off x="941832" y="5058504"/>
            <a:ext cx="4873752" cy="865558"/>
          </a:xfrm>
          <a:prstGeom prst="rect">
            <a:avLst/>
          </a:prstGeom>
        </p:spPr>
        <p:txBody>
          <a:bodyPr wrap="square" rIns="0" numCol="1">
            <a:spAutoFit/>
          </a:bodyPr>
          <a:lstStyle/>
          <a:p>
            <a:pPr marL="0" marR="0" lvl="0" indent="0" algn="l" defTabSz="914400" rtl="0" eaLnBrk="1" fontAlgn="auto" latinLnBrk="0" hangingPunct="1">
              <a:lnSpc>
                <a:spcPts val="1080"/>
              </a:lnSpc>
              <a:spcBef>
                <a:spcPts val="0"/>
              </a:spcBef>
              <a:spcAft>
                <a:spcPts val="600"/>
              </a:spcAft>
              <a:buClrTx/>
              <a:buSzTx/>
              <a:buFontTx/>
              <a:buNone/>
              <a:tabLst/>
              <a:defRPr/>
            </a:pPr>
            <a:r>
              <a:rPr kumimoji="0" lang="en-US" sz="1000" b="1" i="0" u="none" strike="noStrike" kern="1200" cap="none" spc="-10" normalizeH="0" baseline="0" noProof="0">
                <a:ln>
                  <a:noFill/>
                </a:ln>
                <a:solidFill>
                  <a:srgbClr val="464B4B"/>
                </a:solidFill>
                <a:effectLst/>
                <a:uLnTx/>
                <a:uFillTx/>
                <a:latin typeface="Arial" panose="020B0604020202020204" pitchFamily="34" charset="0"/>
                <a:ea typeface="+mn-ea"/>
                <a:cs typeface="Arial" panose="020B0604020202020204" pitchFamily="34" charset="0"/>
              </a:rPr>
              <a:t>Association-Sponsored Seminars</a:t>
            </a:r>
          </a:p>
          <a:p>
            <a:pPr marL="0" marR="0" lvl="0" indent="0" algn="l" defTabSz="914400" rtl="0" eaLnBrk="1" fontAlgn="auto" latinLnBrk="0" hangingPunct="1">
              <a:lnSpc>
                <a:spcPts val="1080"/>
              </a:lnSpc>
              <a:spcBef>
                <a:spcPts val="0"/>
              </a:spcBef>
              <a:spcAft>
                <a:spcPts val="600"/>
              </a:spcAft>
              <a:buClrTx/>
              <a:buSzTx/>
              <a:buFontTx/>
              <a:buNone/>
              <a:tabLst/>
              <a:defRPr/>
            </a:pPr>
            <a:r>
              <a:rPr kumimoji="0" lang="en-US" sz="900" b="0" i="0" u="none" strike="noStrike" kern="1200" cap="none" spc="-30" normalizeH="0" baseline="0" noProof="0">
                <a:ln>
                  <a:noFill/>
                </a:ln>
                <a:solidFill>
                  <a:srgbClr val="464B4B"/>
                </a:solidFill>
                <a:effectLst/>
                <a:uLnTx/>
                <a:uFillTx/>
                <a:latin typeface="Arial" panose="020B0604020202020204" pitchFamily="34" charset="0"/>
                <a:ea typeface="+mn-ea"/>
                <a:cs typeface="Arial" panose="020B0604020202020204" pitchFamily="34" charset="0"/>
              </a:rPr>
              <a:t>For many years, ProBank Education Services has presented programs under the auspices of many state, community, and independent banker associations, credit union leagues and other industry groups on specific areas of interest, such as compliance, deposits, lending, AML/BSA, fair lending, CRA, compliance risk management and more. These programs are presented on a “turn-key” basis.</a:t>
            </a:r>
          </a:p>
        </p:txBody>
      </p:sp>
      <p:cxnSp>
        <p:nvCxnSpPr>
          <p:cNvPr id="51" name="Straight Connector 50">
            <a:extLst>
              <a:ext uri="{FF2B5EF4-FFF2-40B4-BE49-F238E27FC236}">
                <a16:creationId xmlns:a16="http://schemas.microsoft.com/office/drawing/2014/main" id="{A47B9C95-75A2-0ACD-45C9-71814155CA2C}"/>
              </a:ext>
            </a:extLst>
          </p:cNvPr>
          <p:cNvCxnSpPr>
            <a:cxnSpLocks/>
          </p:cNvCxnSpPr>
          <p:nvPr/>
        </p:nvCxnSpPr>
        <p:spPr>
          <a:xfrm>
            <a:off x="1049182" y="5273693"/>
            <a:ext cx="4782312" cy="0"/>
          </a:xfrm>
          <a:prstGeom prst="line">
            <a:avLst/>
          </a:prstGeom>
          <a:ln w="9525">
            <a:solidFill>
              <a:srgbClr val="53565A"/>
            </a:solidFill>
          </a:ln>
          <a:effectLst/>
        </p:spPr>
        <p:style>
          <a:lnRef idx="1">
            <a:schemeClr val="accent1"/>
          </a:lnRef>
          <a:fillRef idx="0">
            <a:schemeClr val="accent1"/>
          </a:fillRef>
          <a:effectRef idx="0">
            <a:schemeClr val="accent1"/>
          </a:effectRef>
          <a:fontRef idx="minor">
            <a:schemeClr val="tx1"/>
          </a:fontRef>
        </p:style>
      </p:cxnSp>
      <p:pic>
        <p:nvPicPr>
          <p:cNvPr id="60" name="Picture 59">
            <a:extLst>
              <a:ext uri="{FF2B5EF4-FFF2-40B4-BE49-F238E27FC236}">
                <a16:creationId xmlns:a16="http://schemas.microsoft.com/office/drawing/2014/main" id="{1B182273-F29C-260D-AE67-B60B99A44E85}"/>
              </a:ext>
            </a:extLst>
          </p:cNvPr>
          <p:cNvPicPr>
            <a:picLocks noChangeAspect="1"/>
          </p:cNvPicPr>
          <p:nvPr>
            <p:custDataLst>
              <p:tags r:id="rId1"/>
            </p:custDataLst>
          </p:nvPr>
        </p:nvPicPr>
        <p:blipFill>
          <a:blip r:embed="rId11">
            <a:extLst>
              <a:ext uri="{28A0092B-C50C-407E-A947-70E740481C1C}">
                <a14:useLocalDpi xmlns:a14="http://schemas.microsoft.com/office/drawing/2010/main" val="0"/>
              </a:ext>
            </a:extLst>
          </a:blip>
          <a:srcRect/>
          <a:stretch/>
        </p:blipFill>
        <p:spPr>
          <a:xfrm>
            <a:off x="6371549" y="1535541"/>
            <a:ext cx="301752" cy="282540"/>
          </a:xfrm>
          <a:prstGeom prst="rect">
            <a:avLst/>
          </a:prstGeom>
        </p:spPr>
      </p:pic>
      <p:grpSp>
        <p:nvGrpSpPr>
          <p:cNvPr id="3" name="Group 2">
            <a:extLst>
              <a:ext uri="{FF2B5EF4-FFF2-40B4-BE49-F238E27FC236}">
                <a16:creationId xmlns:a16="http://schemas.microsoft.com/office/drawing/2014/main" id="{EA0F5417-5B73-A2CD-EB6F-B77111BD94DB}"/>
              </a:ext>
            </a:extLst>
          </p:cNvPr>
          <p:cNvGrpSpPr/>
          <p:nvPr/>
        </p:nvGrpSpPr>
        <p:grpSpPr>
          <a:xfrm>
            <a:off x="578497" y="3055109"/>
            <a:ext cx="5237086" cy="865558"/>
            <a:chOff x="578497" y="2986101"/>
            <a:chExt cx="5237086" cy="865558"/>
          </a:xfrm>
        </p:grpSpPr>
        <p:sp>
          <p:nvSpPr>
            <p:cNvPr id="55" name="Rectangle 54">
              <a:extLst>
                <a:ext uri="{FF2B5EF4-FFF2-40B4-BE49-F238E27FC236}">
                  <a16:creationId xmlns:a16="http://schemas.microsoft.com/office/drawing/2014/main" id="{2986CE03-FD79-0DBF-5778-C12BE80A714C}"/>
                </a:ext>
              </a:extLst>
            </p:cNvPr>
            <p:cNvSpPr/>
            <p:nvPr/>
          </p:nvSpPr>
          <p:spPr>
            <a:xfrm>
              <a:off x="941831" y="2986101"/>
              <a:ext cx="4873752" cy="865558"/>
            </a:xfrm>
            <a:prstGeom prst="rect">
              <a:avLst/>
            </a:prstGeom>
          </p:spPr>
          <p:txBody>
            <a:bodyPr wrap="square" rIns="0" numCol="1">
              <a:spAutoFit/>
            </a:bodyPr>
            <a:lstStyle/>
            <a:p>
              <a:pPr marL="0" marR="0" lvl="0" indent="0" algn="l" defTabSz="914400" rtl="0" eaLnBrk="1" fontAlgn="auto" latinLnBrk="0" hangingPunct="1">
                <a:lnSpc>
                  <a:spcPts val="1080"/>
                </a:lnSpc>
                <a:spcBef>
                  <a:spcPts val="0"/>
                </a:spcBef>
                <a:spcAft>
                  <a:spcPts val="600"/>
                </a:spcAft>
                <a:buClrTx/>
                <a:buSzTx/>
                <a:buFontTx/>
                <a:buNone/>
                <a:tabLst/>
                <a:defRPr/>
              </a:pPr>
              <a:r>
                <a:rPr kumimoji="0" lang="en-US" sz="1000" b="1" i="0" u="none" strike="noStrike" kern="1200" cap="none" spc="-10" normalizeH="0" baseline="0" noProof="0">
                  <a:ln>
                    <a:noFill/>
                  </a:ln>
                  <a:solidFill>
                    <a:srgbClr val="464B4B"/>
                  </a:solidFill>
                  <a:effectLst/>
                  <a:uLnTx/>
                  <a:uFillTx/>
                  <a:latin typeface="Arial" panose="020B0604020202020204" pitchFamily="34" charset="0"/>
                  <a:ea typeface="+mn-ea"/>
                  <a:cs typeface="Arial" panose="020B0604020202020204" pitchFamily="34" charset="0"/>
                </a:rPr>
                <a:t>Publications – Newsletters &amp; Manuals</a:t>
              </a:r>
            </a:p>
            <a:p>
              <a:pPr marL="0" marR="0" lvl="0" indent="0" algn="l" defTabSz="914400" rtl="0" eaLnBrk="1" fontAlgn="auto" latinLnBrk="0" hangingPunct="1">
                <a:lnSpc>
                  <a:spcPts val="1080"/>
                </a:lnSpc>
                <a:spcBef>
                  <a:spcPts val="0"/>
                </a:spcBef>
                <a:spcAft>
                  <a:spcPts val="600"/>
                </a:spcAft>
                <a:buClrTx/>
                <a:buSzTx/>
                <a:buFontTx/>
                <a:buNone/>
                <a:tabLst/>
                <a:defRPr/>
              </a:pPr>
              <a:r>
                <a:rPr kumimoji="0" lang="en-US" sz="900" b="0" i="0" u="none" strike="noStrike" kern="1200" cap="none" spc="-10" normalizeH="0" baseline="0" noProof="0">
                  <a:ln>
                    <a:noFill/>
                  </a:ln>
                  <a:solidFill>
                    <a:srgbClr val="464B4B"/>
                  </a:solidFill>
                  <a:effectLst/>
                  <a:uLnTx/>
                  <a:uFillTx/>
                  <a:latin typeface="Arial" panose="020B0604020202020204" pitchFamily="34" charset="0"/>
                  <a:ea typeface="+mn-ea"/>
                  <a:cs typeface="Arial" panose="020B0604020202020204" pitchFamily="34" charset="0"/>
                </a:rPr>
                <a:t>We offer a wide variety of publications ranging from a quarterly newsletter to a growing list of in-depth manuals on specific topics. Our newsletter,</a:t>
              </a:r>
              <a:r>
                <a:rPr kumimoji="0" lang="en-US" sz="900" b="0" u="none" strike="noStrike" kern="1200" cap="none" spc="-10" normalizeH="0" baseline="0" noProof="0">
                  <a:ln>
                    <a:noFill/>
                  </a:ln>
                  <a:solidFill>
                    <a:srgbClr val="464B4B"/>
                  </a:solidFill>
                  <a:effectLst/>
                  <a:uLnTx/>
                  <a:uFillTx/>
                  <a:latin typeface="Arial" panose="020B0604020202020204" pitchFamily="34" charset="0"/>
                  <a:ea typeface="+mn-ea"/>
                  <a:cs typeface="Arial" panose="020B0604020202020204" pitchFamily="34" charset="0"/>
                </a:rPr>
                <a:t> </a:t>
              </a:r>
              <a:r>
                <a:rPr kumimoji="0" lang="en-US" sz="900" b="0" u="none" strike="noStrike" kern="1200" cap="none" spc="-10" normalizeH="0" baseline="0" noProof="0" err="1">
                  <a:ln>
                    <a:noFill/>
                  </a:ln>
                  <a:solidFill>
                    <a:srgbClr val="464B4B"/>
                  </a:solidFill>
                  <a:effectLst/>
                  <a:uLnTx/>
                  <a:uFillTx/>
                  <a:latin typeface="Arial" panose="020B0604020202020204" pitchFamily="34" charset="0"/>
                  <a:ea typeface="+mn-ea"/>
                  <a:cs typeface="Arial" panose="020B0604020202020204" pitchFamily="34" charset="0"/>
                </a:rPr>
                <a:t>InCompliance</a:t>
              </a:r>
              <a:r>
                <a:rPr kumimoji="0" lang="en-US" sz="900" b="0" i="1" u="none" strike="noStrike" kern="1200" cap="none" spc="-10" normalizeH="0" baseline="0" noProof="0">
                  <a:ln>
                    <a:noFill/>
                  </a:ln>
                  <a:solidFill>
                    <a:srgbClr val="464B4B"/>
                  </a:solidFill>
                  <a:effectLst/>
                  <a:uLnTx/>
                  <a:uFillTx/>
                  <a:latin typeface="Arial" panose="020B0604020202020204" pitchFamily="34" charset="0"/>
                  <a:ea typeface="+mn-ea"/>
                  <a:cs typeface="Arial" panose="020B0604020202020204" pitchFamily="34" charset="0"/>
                </a:rPr>
                <a:t>™</a:t>
              </a:r>
              <a:r>
                <a:rPr kumimoji="0" lang="en-US" sz="900" b="0" i="0" u="none" strike="noStrike" kern="1200" cap="none" spc="-10" normalizeH="0" baseline="0" noProof="0">
                  <a:ln>
                    <a:noFill/>
                  </a:ln>
                  <a:solidFill>
                    <a:srgbClr val="464B4B"/>
                  </a:solidFill>
                  <a:effectLst/>
                  <a:uLnTx/>
                  <a:uFillTx/>
                  <a:latin typeface="Arial" panose="020B0604020202020204" pitchFamily="34" charset="0"/>
                  <a:ea typeface="+mn-ea"/>
                  <a:cs typeface="Arial" panose="020B0604020202020204" pitchFamily="34" charset="0"/>
                </a:rPr>
                <a:t>, helps keep you informed about recent regulatory pronouncements and current issues, and provides helpful compliance and management tips.</a:t>
              </a:r>
            </a:p>
          </p:txBody>
        </p:sp>
        <p:cxnSp>
          <p:nvCxnSpPr>
            <p:cNvPr id="62" name="Straight Connector 61">
              <a:extLst>
                <a:ext uri="{FF2B5EF4-FFF2-40B4-BE49-F238E27FC236}">
                  <a16:creationId xmlns:a16="http://schemas.microsoft.com/office/drawing/2014/main" id="{DBDA6F53-A472-51C7-570B-6EFD1FACB673}"/>
                </a:ext>
              </a:extLst>
            </p:cNvPr>
            <p:cNvCxnSpPr>
              <a:cxnSpLocks/>
            </p:cNvCxnSpPr>
            <p:nvPr/>
          </p:nvCxnSpPr>
          <p:spPr>
            <a:xfrm>
              <a:off x="1024876" y="3197719"/>
              <a:ext cx="4785676" cy="0"/>
            </a:xfrm>
            <a:prstGeom prst="line">
              <a:avLst/>
            </a:prstGeom>
            <a:ln w="9525">
              <a:solidFill>
                <a:srgbClr val="53565A"/>
              </a:solidFill>
            </a:ln>
            <a:effectLst/>
          </p:spPr>
          <p:style>
            <a:lnRef idx="1">
              <a:schemeClr val="accent1"/>
            </a:lnRef>
            <a:fillRef idx="0">
              <a:schemeClr val="accent1"/>
            </a:fillRef>
            <a:effectRef idx="0">
              <a:schemeClr val="accent1"/>
            </a:effectRef>
            <a:fontRef idx="minor">
              <a:schemeClr val="tx1"/>
            </a:fontRef>
          </p:style>
        </p:cxnSp>
        <p:pic>
          <p:nvPicPr>
            <p:cNvPr id="61" name="Picture 60">
              <a:extLst>
                <a:ext uri="{FF2B5EF4-FFF2-40B4-BE49-F238E27FC236}">
                  <a16:creationId xmlns:a16="http://schemas.microsoft.com/office/drawing/2014/main" id="{764DFFB0-5261-8E27-1857-AC023FC6DEDF}"/>
                </a:ext>
              </a:extLst>
            </p:cNvPr>
            <p:cNvPicPr>
              <a:picLocks noChangeAspect="1"/>
            </p:cNvPicPr>
            <p:nvPr>
              <p:custDataLst>
                <p:tags r:id="rId8"/>
              </p:custDataLst>
            </p:nvPr>
          </p:nvPicPr>
          <p:blipFill>
            <a:blip r:embed="rId12">
              <a:extLst>
                <a:ext uri="{28A0092B-C50C-407E-A947-70E740481C1C}">
                  <a14:useLocalDpi xmlns:a14="http://schemas.microsoft.com/office/drawing/2010/main" val="0"/>
                </a:ext>
              </a:extLst>
            </a:blip>
            <a:srcRect/>
            <a:stretch/>
          </p:blipFill>
          <p:spPr>
            <a:xfrm>
              <a:off x="578497" y="3070956"/>
              <a:ext cx="301752" cy="306503"/>
            </a:xfrm>
            <a:prstGeom prst="rect">
              <a:avLst/>
            </a:prstGeom>
          </p:spPr>
        </p:pic>
      </p:grpSp>
      <p:grpSp>
        <p:nvGrpSpPr>
          <p:cNvPr id="4" name="Group 3">
            <a:extLst>
              <a:ext uri="{FF2B5EF4-FFF2-40B4-BE49-F238E27FC236}">
                <a16:creationId xmlns:a16="http://schemas.microsoft.com/office/drawing/2014/main" id="{7CACDC9C-D435-2AAF-AD37-9DE9100D7339}"/>
              </a:ext>
            </a:extLst>
          </p:cNvPr>
          <p:cNvGrpSpPr/>
          <p:nvPr/>
        </p:nvGrpSpPr>
        <p:grpSpPr>
          <a:xfrm>
            <a:off x="581262" y="2288303"/>
            <a:ext cx="5234322" cy="587340"/>
            <a:chOff x="581262" y="2219295"/>
            <a:chExt cx="5234322" cy="587340"/>
          </a:xfrm>
        </p:grpSpPr>
        <p:sp>
          <p:nvSpPr>
            <p:cNvPr id="64" name="Rectangle 63">
              <a:extLst>
                <a:ext uri="{FF2B5EF4-FFF2-40B4-BE49-F238E27FC236}">
                  <a16:creationId xmlns:a16="http://schemas.microsoft.com/office/drawing/2014/main" id="{36EA7C23-6BF7-86B7-6465-FEC61FF38251}"/>
                </a:ext>
              </a:extLst>
            </p:cNvPr>
            <p:cNvSpPr/>
            <p:nvPr/>
          </p:nvSpPr>
          <p:spPr>
            <a:xfrm>
              <a:off x="941832" y="2219295"/>
              <a:ext cx="4873752" cy="587340"/>
            </a:xfrm>
            <a:prstGeom prst="rect">
              <a:avLst/>
            </a:prstGeom>
          </p:spPr>
          <p:txBody>
            <a:bodyPr wrap="square" rIns="0" numCol="1">
              <a:spAutoFit/>
            </a:bodyPr>
            <a:lstStyle/>
            <a:p>
              <a:pPr marL="0" marR="0" lvl="0" indent="0" algn="l" defTabSz="914400" rtl="0" eaLnBrk="1" fontAlgn="auto" latinLnBrk="0" hangingPunct="1">
                <a:lnSpc>
                  <a:spcPts val="1080"/>
                </a:lnSpc>
                <a:spcBef>
                  <a:spcPts val="0"/>
                </a:spcBef>
                <a:spcAft>
                  <a:spcPts val="600"/>
                </a:spcAft>
                <a:buClrTx/>
                <a:buSzTx/>
                <a:buFontTx/>
                <a:buNone/>
                <a:tabLst/>
                <a:defRPr/>
              </a:pPr>
              <a:r>
                <a:rPr kumimoji="0" lang="en-US" sz="1000" b="1" i="0" u="none" strike="noStrike" kern="1200" cap="none" spc="0" normalizeH="0" baseline="0" noProof="0" dirty="0">
                  <a:ln>
                    <a:noFill/>
                  </a:ln>
                  <a:solidFill>
                    <a:srgbClr val="464B4B"/>
                  </a:solidFill>
                  <a:effectLst/>
                  <a:uLnTx/>
                  <a:uFillTx/>
                  <a:latin typeface="Arial" panose="020B0604020202020204" pitchFamily="34" charset="0"/>
                  <a:ea typeface="Overpass ExtraBold" charset="0"/>
                  <a:cs typeface="Arial" panose="020B0604020202020204" pitchFamily="34" charset="0"/>
                </a:rPr>
                <a:t>Webinars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ProBank</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Education Services provides insightful and engaging webinars in a format that is right for you and your employees, including Live and On-Demand options.</a:t>
              </a:r>
              <a:endParaRPr kumimoji="0" lang="en-US" sz="900" b="0" i="0" u="none" strike="noStrike" kern="1200" cap="none" spc="0" normalizeH="0" baseline="0" noProof="0" dirty="0">
                <a:ln>
                  <a:noFill/>
                </a:ln>
                <a:solidFill>
                  <a:srgbClr val="464B4B"/>
                </a:solidFill>
                <a:effectLst/>
                <a:uLnTx/>
                <a:uFillTx/>
                <a:latin typeface="Arial" panose="020B0604020202020204" pitchFamily="34" charset="0"/>
                <a:ea typeface="+mn-ea"/>
                <a:cs typeface="Arial" panose="020B0604020202020204" pitchFamily="34" charset="0"/>
              </a:endParaRPr>
            </a:p>
          </p:txBody>
        </p:sp>
        <p:cxnSp>
          <p:nvCxnSpPr>
            <p:cNvPr id="65" name="Straight Connector 64">
              <a:extLst>
                <a:ext uri="{FF2B5EF4-FFF2-40B4-BE49-F238E27FC236}">
                  <a16:creationId xmlns:a16="http://schemas.microsoft.com/office/drawing/2014/main" id="{5A9AAF5C-CF25-F597-E823-3A9EE22C3B3B}"/>
                </a:ext>
              </a:extLst>
            </p:cNvPr>
            <p:cNvCxnSpPr>
              <a:cxnSpLocks/>
            </p:cNvCxnSpPr>
            <p:nvPr/>
          </p:nvCxnSpPr>
          <p:spPr>
            <a:xfrm>
              <a:off x="1024876" y="2439301"/>
              <a:ext cx="4785676" cy="0"/>
            </a:xfrm>
            <a:prstGeom prst="line">
              <a:avLst/>
            </a:prstGeom>
            <a:ln w="9525">
              <a:solidFill>
                <a:srgbClr val="53565A"/>
              </a:solidFill>
            </a:ln>
            <a:effectLst/>
          </p:spPr>
          <p:style>
            <a:lnRef idx="1">
              <a:schemeClr val="accent1"/>
            </a:lnRef>
            <a:fillRef idx="0">
              <a:schemeClr val="accent1"/>
            </a:fillRef>
            <a:effectRef idx="0">
              <a:schemeClr val="accent1"/>
            </a:effectRef>
            <a:fontRef idx="minor">
              <a:schemeClr val="tx1"/>
            </a:fontRef>
          </p:style>
        </p:cxnSp>
        <p:pic>
          <p:nvPicPr>
            <p:cNvPr id="66" name="Picture 65">
              <a:extLst>
                <a:ext uri="{FF2B5EF4-FFF2-40B4-BE49-F238E27FC236}">
                  <a16:creationId xmlns:a16="http://schemas.microsoft.com/office/drawing/2014/main" id="{A63405F7-0C70-0DBF-1247-2D487AB66332}"/>
                </a:ext>
              </a:extLst>
            </p:cNvPr>
            <p:cNvPicPr>
              <a:picLocks noChangeAspect="1"/>
            </p:cNvPicPr>
            <p:nvPr>
              <p:custDataLst>
                <p:tags r:id="rId7"/>
              </p:custDataLst>
            </p:nvPr>
          </p:nvPicPr>
          <p:blipFill>
            <a:blip r:embed="rId13">
              <a:extLst>
                <a:ext uri="{28A0092B-C50C-407E-A947-70E740481C1C}">
                  <a14:useLocalDpi xmlns:a14="http://schemas.microsoft.com/office/drawing/2010/main" val="0"/>
                </a:ext>
              </a:extLst>
            </a:blip>
            <a:srcRect/>
            <a:stretch/>
          </p:blipFill>
          <p:spPr>
            <a:xfrm>
              <a:off x="581262" y="2277389"/>
              <a:ext cx="305367" cy="266309"/>
            </a:xfrm>
            <a:prstGeom prst="rect">
              <a:avLst/>
            </a:prstGeom>
          </p:spPr>
        </p:pic>
      </p:grpSp>
      <p:pic>
        <p:nvPicPr>
          <p:cNvPr id="69" name="Picture 68">
            <a:extLst>
              <a:ext uri="{FF2B5EF4-FFF2-40B4-BE49-F238E27FC236}">
                <a16:creationId xmlns:a16="http://schemas.microsoft.com/office/drawing/2014/main" id="{1BEF3115-8947-50B1-8C1E-2C398AD8A525}"/>
              </a:ext>
            </a:extLst>
          </p:cNvPr>
          <p:cNvPicPr>
            <a:picLocks noChangeAspect="1"/>
          </p:cNvPicPr>
          <p:nvPr>
            <p:custDataLst>
              <p:tags r:id="rId2"/>
            </p:custDataLst>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532227" y="5139204"/>
            <a:ext cx="310896" cy="310896"/>
          </a:xfrm>
          <a:prstGeom prst="rect">
            <a:avLst/>
          </a:prstGeom>
        </p:spPr>
      </p:pic>
      <p:grpSp>
        <p:nvGrpSpPr>
          <p:cNvPr id="2" name="Group 1">
            <a:extLst>
              <a:ext uri="{FF2B5EF4-FFF2-40B4-BE49-F238E27FC236}">
                <a16:creationId xmlns:a16="http://schemas.microsoft.com/office/drawing/2014/main" id="{5B6BAE53-B076-6415-DBBE-60A6ED4AA2D8}"/>
              </a:ext>
            </a:extLst>
          </p:cNvPr>
          <p:cNvGrpSpPr/>
          <p:nvPr/>
        </p:nvGrpSpPr>
        <p:grpSpPr>
          <a:xfrm>
            <a:off x="578498" y="4070236"/>
            <a:ext cx="5237084" cy="865558"/>
            <a:chOff x="578498" y="4027106"/>
            <a:chExt cx="5237084" cy="865558"/>
          </a:xfrm>
        </p:grpSpPr>
        <p:sp>
          <p:nvSpPr>
            <p:cNvPr id="34" name="Rectangle 33">
              <a:extLst>
                <a:ext uri="{FF2B5EF4-FFF2-40B4-BE49-F238E27FC236}">
                  <a16:creationId xmlns:a16="http://schemas.microsoft.com/office/drawing/2014/main" id="{4B461C9B-F4B4-0151-342E-A20786C79FF9}"/>
                </a:ext>
              </a:extLst>
            </p:cNvPr>
            <p:cNvSpPr/>
            <p:nvPr/>
          </p:nvSpPr>
          <p:spPr>
            <a:xfrm>
              <a:off x="941830" y="4027106"/>
              <a:ext cx="4873752" cy="865558"/>
            </a:xfrm>
            <a:prstGeom prst="rect">
              <a:avLst/>
            </a:prstGeom>
          </p:spPr>
          <p:txBody>
            <a:bodyPr wrap="square" rIns="0" numCol="1">
              <a:spAutoFit/>
            </a:bodyPr>
            <a:lstStyle/>
            <a:p>
              <a:pPr marL="0" marR="0" lvl="0" indent="0" algn="l" defTabSz="914400" rtl="0" eaLnBrk="1" fontAlgn="auto" latinLnBrk="0" hangingPunct="1">
                <a:lnSpc>
                  <a:spcPts val="1080"/>
                </a:lnSpc>
                <a:spcBef>
                  <a:spcPts val="0"/>
                </a:spcBef>
                <a:spcAft>
                  <a:spcPts val="600"/>
                </a:spcAft>
                <a:buClrTx/>
                <a:buSzTx/>
                <a:buFontTx/>
                <a:buNone/>
                <a:tabLst/>
                <a:defRPr/>
              </a:pPr>
              <a:r>
                <a:rPr kumimoji="0" lang="en-US" sz="1000" b="1" i="0" u="none" strike="noStrike" kern="1200" cap="none" spc="0" normalizeH="0" baseline="0" noProof="0">
                  <a:ln>
                    <a:noFill/>
                  </a:ln>
                  <a:solidFill>
                    <a:srgbClr val="464B4B"/>
                  </a:solidFill>
                  <a:effectLst/>
                  <a:uLnTx/>
                  <a:uFillTx/>
                  <a:latin typeface="Arial" panose="020B0604020202020204" pitchFamily="34" charset="0"/>
                  <a:ea typeface="+mn-ea"/>
                  <a:cs typeface="Arial" panose="020B0604020202020204" pitchFamily="34" charset="0"/>
                </a:rPr>
                <a:t>Compliance Schools &amp; Conferences</a:t>
              </a:r>
            </a:p>
            <a:p>
              <a:pPr marL="0" marR="0" lvl="0" indent="0" algn="l" defTabSz="914400" rtl="0" eaLnBrk="1" fontAlgn="auto" latinLnBrk="0" hangingPunct="1">
                <a:lnSpc>
                  <a:spcPts val="1080"/>
                </a:lnSpc>
                <a:spcBef>
                  <a:spcPts val="0"/>
                </a:spcBef>
                <a:spcAft>
                  <a:spcPts val="600"/>
                </a:spcAft>
                <a:buClrTx/>
                <a:buSzTx/>
                <a:buFontTx/>
                <a:buNone/>
                <a:tabLst/>
                <a:defRPr/>
              </a:pPr>
              <a:r>
                <a:rPr kumimoji="0" lang="en-US" sz="900" b="0" i="0" u="none" strike="noStrike" kern="1200" cap="none" spc="-30" normalizeH="0" baseline="0" noProof="0">
                  <a:ln>
                    <a:noFill/>
                  </a:ln>
                  <a:solidFill>
                    <a:srgbClr val="464B4B"/>
                  </a:solidFill>
                  <a:effectLst/>
                  <a:uLnTx/>
                  <a:uFillTx/>
                  <a:latin typeface="Arial" panose="020B0604020202020204" pitchFamily="34" charset="0"/>
                  <a:ea typeface="+mn-ea"/>
                  <a:cs typeface="Arial" panose="020B0604020202020204" pitchFamily="34" charset="0"/>
                </a:rPr>
                <a:t>ProBank Education Services personnel routinely serve as instructors at banking schools and conferences across the United States. Because of the breadth of our experience, we can adjust our presentations to fit the needs of the specific audience at the basic, intermediate, or advanced level. In addition, we provide regional regulatory compliance conferences throughout the year.</a:t>
              </a:r>
            </a:p>
          </p:txBody>
        </p:sp>
        <p:cxnSp>
          <p:nvCxnSpPr>
            <p:cNvPr id="35" name="Straight Connector 34">
              <a:extLst>
                <a:ext uri="{FF2B5EF4-FFF2-40B4-BE49-F238E27FC236}">
                  <a16:creationId xmlns:a16="http://schemas.microsoft.com/office/drawing/2014/main" id="{4DC610FA-1C2C-64DE-5ED5-97B1EFC09B54}"/>
                </a:ext>
              </a:extLst>
            </p:cNvPr>
            <p:cNvCxnSpPr>
              <a:cxnSpLocks/>
            </p:cNvCxnSpPr>
            <p:nvPr/>
          </p:nvCxnSpPr>
          <p:spPr>
            <a:xfrm>
              <a:off x="1024876" y="4247112"/>
              <a:ext cx="4785676" cy="0"/>
            </a:xfrm>
            <a:prstGeom prst="line">
              <a:avLst/>
            </a:prstGeom>
            <a:ln w="9525">
              <a:solidFill>
                <a:srgbClr val="53565A"/>
              </a:solidFill>
            </a:ln>
            <a:effectLst/>
          </p:spPr>
          <p:style>
            <a:lnRef idx="1">
              <a:schemeClr val="accent1"/>
            </a:lnRef>
            <a:fillRef idx="0">
              <a:schemeClr val="accent1"/>
            </a:fillRef>
            <a:effectRef idx="0">
              <a:schemeClr val="accent1"/>
            </a:effectRef>
            <a:fontRef idx="minor">
              <a:schemeClr val="tx1"/>
            </a:fontRef>
          </p:style>
        </p:cxnSp>
        <p:pic>
          <p:nvPicPr>
            <p:cNvPr id="70" name="Picture 69">
              <a:extLst>
                <a:ext uri="{FF2B5EF4-FFF2-40B4-BE49-F238E27FC236}">
                  <a16:creationId xmlns:a16="http://schemas.microsoft.com/office/drawing/2014/main" id="{8EFC197E-B408-A750-0B7B-C359C815F869}"/>
                </a:ext>
              </a:extLst>
            </p:cNvPr>
            <p:cNvPicPr>
              <a:picLocks noChangeAspect="1"/>
            </p:cNvPicPr>
            <p:nvPr>
              <p:custDataLst>
                <p:tags r:id="rId6"/>
              </p:custDataLst>
            </p:nvPr>
          </p:nvPicPr>
          <p:blipFill>
            <a:blip r:embed="rId16">
              <a:extLst>
                <a:ext uri="{28A0092B-C50C-407E-A947-70E740481C1C}">
                  <a14:useLocalDpi xmlns:a14="http://schemas.microsoft.com/office/drawing/2010/main" val="0"/>
                </a:ext>
              </a:extLst>
            </a:blip>
            <a:srcRect/>
            <a:stretch/>
          </p:blipFill>
          <p:spPr>
            <a:xfrm>
              <a:off x="578498" y="4117046"/>
              <a:ext cx="301752" cy="278460"/>
            </a:xfrm>
            <a:prstGeom prst="rect">
              <a:avLst/>
            </a:prstGeom>
          </p:spPr>
        </p:pic>
      </p:grpSp>
      <p:pic>
        <p:nvPicPr>
          <p:cNvPr id="71" name="Picture 70">
            <a:extLst>
              <a:ext uri="{FF2B5EF4-FFF2-40B4-BE49-F238E27FC236}">
                <a16:creationId xmlns:a16="http://schemas.microsoft.com/office/drawing/2014/main" id="{745FD8D0-5762-1FBA-610F-70C46CFE5B5F}"/>
              </a:ext>
            </a:extLst>
          </p:cNvPr>
          <p:cNvPicPr>
            <a:picLocks noChangeAspect="1"/>
          </p:cNvPicPr>
          <p:nvPr>
            <p:custDataLst>
              <p:tags r:id="rId3"/>
            </p:custDataLst>
          </p:nvPr>
        </p:nvPicPr>
        <p:blipFill>
          <a:blip r:embed="rId17">
            <a:extLst>
              <a:ext uri="{28A0092B-C50C-407E-A947-70E740481C1C}">
                <a14:useLocalDpi xmlns:a14="http://schemas.microsoft.com/office/drawing/2010/main" val="0"/>
              </a:ext>
            </a:extLst>
          </a:blip>
          <a:srcRect/>
          <a:stretch/>
        </p:blipFill>
        <p:spPr>
          <a:xfrm>
            <a:off x="577757" y="1525655"/>
            <a:ext cx="301752" cy="301752"/>
          </a:xfrm>
          <a:prstGeom prst="rect">
            <a:avLst/>
          </a:prstGeom>
        </p:spPr>
      </p:pic>
      <p:pic>
        <p:nvPicPr>
          <p:cNvPr id="78" name="Picture 77">
            <a:extLst>
              <a:ext uri="{FF2B5EF4-FFF2-40B4-BE49-F238E27FC236}">
                <a16:creationId xmlns:a16="http://schemas.microsoft.com/office/drawing/2014/main" id="{A84C2EAB-879F-2768-6C97-5102C47078DE}"/>
              </a:ext>
            </a:extLst>
          </p:cNvPr>
          <p:cNvPicPr>
            <a:picLocks noChangeAspect="1"/>
          </p:cNvPicPr>
          <p:nvPr>
            <p:custDataLst>
              <p:tags r:id="rId4"/>
            </p:custDataLst>
          </p:nvPr>
        </p:nvPicPr>
        <p:blipFill>
          <a:blip r:embed="rId18">
            <a:extLst>
              <a:ext uri="{28A0092B-C50C-407E-A947-70E740481C1C}">
                <a14:useLocalDpi xmlns:a14="http://schemas.microsoft.com/office/drawing/2010/main" val="0"/>
              </a:ext>
            </a:extLst>
          </a:blip>
          <a:srcRect/>
          <a:stretch/>
        </p:blipFill>
        <p:spPr>
          <a:xfrm>
            <a:off x="6376207" y="2981236"/>
            <a:ext cx="301752" cy="291580"/>
          </a:xfrm>
          <a:prstGeom prst="rect">
            <a:avLst/>
          </a:prstGeom>
        </p:spPr>
      </p:pic>
      <p:pic>
        <p:nvPicPr>
          <p:cNvPr id="81" name="Picture 80">
            <a:extLst>
              <a:ext uri="{FF2B5EF4-FFF2-40B4-BE49-F238E27FC236}">
                <a16:creationId xmlns:a16="http://schemas.microsoft.com/office/drawing/2014/main" id="{78D456CD-50BB-2225-5A99-D3E6221F473F}"/>
              </a:ext>
            </a:extLst>
          </p:cNvPr>
          <p:cNvPicPr>
            <a:picLocks noChangeAspect="1"/>
          </p:cNvPicPr>
          <p:nvPr>
            <p:custDataLst>
              <p:tags r:id="rId5"/>
            </p:custDataLst>
          </p:nvPr>
        </p:nvPicPr>
        <p:blipFill>
          <a:blip r:embed="rId19">
            <a:extLst>
              <a:ext uri="{28A0092B-C50C-407E-A947-70E740481C1C}">
                <a14:useLocalDpi xmlns:a14="http://schemas.microsoft.com/office/drawing/2010/main" val="0"/>
              </a:ext>
            </a:extLst>
          </a:blip>
          <a:srcRect/>
          <a:stretch/>
        </p:blipFill>
        <p:spPr>
          <a:xfrm>
            <a:off x="6372303" y="4154797"/>
            <a:ext cx="301752" cy="243273"/>
          </a:xfrm>
          <a:prstGeom prst="rect">
            <a:avLst/>
          </a:prstGeom>
        </p:spPr>
      </p:pic>
      <p:sp>
        <p:nvSpPr>
          <p:cNvPr id="75" name="Rectangle 74">
            <a:extLst>
              <a:ext uri="{FF2B5EF4-FFF2-40B4-BE49-F238E27FC236}">
                <a16:creationId xmlns:a16="http://schemas.microsoft.com/office/drawing/2014/main" id="{1025D8FB-BE51-7ABD-2C3A-38729D22CE9E}"/>
              </a:ext>
            </a:extLst>
          </p:cNvPr>
          <p:cNvSpPr/>
          <p:nvPr/>
        </p:nvSpPr>
        <p:spPr>
          <a:xfrm>
            <a:off x="577757" y="6311350"/>
            <a:ext cx="7422165" cy="233397"/>
          </a:xfrm>
          <a:prstGeom prst="rect">
            <a:avLst/>
          </a:prstGeom>
        </p:spPr>
        <p:txBody>
          <a:bodyPr wrap="square" rIns="0" numCol="1">
            <a:spAutoFit/>
          </a:bodyPr>
          <a:lstStyle/>
          <a:p>
            <a:pPr marL="0" marR="0" lvl="0" indent="0" algn="l" defTabSz="914400" rtl="0" eaLnBrk="1" fontAlgn="auto" latinLnBrk="0" hangingPunct="1">
              <a:lnSpc>
                <a:spcPts val="1080"/>
              </a:lnSpc>
              <a:spcBef>
                <a:spcPts val="0"/>
              </a:spcBef>
              <a:spcAft>
                <a:spcPts val="600"/>
              </a:spcAft>
              <a:buClrTx/>
              <a:buSzTx/>
              <a:buFontTx/>
              <a:buNone/>
              <a:tabLst/>
              <a:defRPr/>
            </a:pPr>
            <a:r>
              <a:rPr kumimoji="0" lang="en-US" sz="1000" b="0" i="0" u="none" strike="noStrike" kern="1200" cap="none" spc="0" normalizeH="0" baseline="0" noProof="0">
                <a:ln>
                  <a:noFill/>
                </a:ln>
                <a:solidFill>
                  <a:srgbClr val="464B4B"/>
                </a:solidFill>
                <a:effectLst/>
                <a:uLnTx/>
                <a:uFillTx/>
                <a:latin typeface="Arial" panose="020B0604020202020204" pitchFamily="34" charset="0"/>
                <a:ea typeface="+mn-ea"/>
                <a:cs typeface="Arial" panose="020B0604020202020204" pitchFamily="34" charset="0"/>
              </a:rPr>
              <a:t>Tammy Carter  |  Managing Director  |  502.479.5229  |  </a:t>
            </a:r>
            <a:r>
              <a:rPr kumimoji="0" lang="en-US" sz="1000" b="0" i="0" u="none" strike="noStrike" kern="1200" cap="none" spc="0" normalizeH="0" baseline="0" noProof="0">
                <a:ln>
                  <a:noFill/>
                </a:ln>
                <a:solidFill>
                  <a:srgbClr val="464B4B"/>
                </a:solidFill>
                <a:effectLst/>
                <a:uLnTx/>
                <a:uFillTx/>
                <a:latin typeface="Arial" panose="020B0604020202020204" pitchFamily="34" charset="0"/>
                <a:ea typeface="+mn-ea"/>
                <a:cs typeface="Arial" panose="020B0604020202020204" pitchFamily="34" charset="0"/>
                <a:hlinkClick r:id="rId20"/>
              </a:rPr>
              <a:t>tammy.carter@us.forvismazars.com  </a:t>
            </a:r>
            <a:r>
              <a:rPr kumimoji="0" lang="en-US" sz="1000" b="0" i="0" u="none" strike="noStrike" kern="1200" cap="none" spc="0" normalizeH="0" baseline="0" noProof="0">
                <a:ln>
                  <a:noFill/>
                </a:ln>
                <a:solidFill>
                  <a:srgbClr val="464B4B"/>
                </a:solidFill>
                <a:effectLst/>
                <a:uLnTx/>
                <a:uFillTx/>
                <a:latin typeface="Arial" panose="020B0604020202020204" pitchFamily="34" charset="0"/>
                <a:ea typeface="+mn-ea"/>
                <a:cs typeface="Arial" panose="020B0604020202020204" pitchFamily="34" charset="0"/>
              </a:rPr>
              <a:t>|  </a:t>
            </a:r>
            <a:r>
              <a:rPr kumimoji="0" lang="en-US" sz="1000" b="0" i="0" u="none" strike="noStrike" kern="1200" cap="none" spc="0" normalizeH="0" baseline="0" noProof="0">
                <a:ln>
                  <a:noFill/>
                </a:ln>
                <a:solidFill>
                  <a:srgbClr val="464B4B"/>
                </a:solidFill>
                <a:effectLst/>
                <a:uLnTx/>
                <a:uFillTx/>
                <a:latin typeface="Arial" panose="020B0604020202020204" pitchFamily="34" charset="0"/>
                <a:ea typeface="+mn-ea"/>
                <a:cs typeface="Arial" panose="020B0604020202020204" pitchFamily="34" charset="0"/>
                <a:hlinkClick r:id="rId21"/>
              </a:rPr>
              <a:t>probank.com</a:t>
            </a:r>
            <a:r>
              <a:rPr kumimoji="0" lang="en-US" sz="1000" b="0" i="0" u="none" strike="noStrike" kern="1200" cap="none" spc="0" normalizeH="0" baseline="0" noProof="0">
                <a:ln>
                  <a:noFill/>
                </a:ln>
                <a:solidFill>
                  <a:srgbClr val="464B4B"/>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3872033878"/>
      </p:ext>
    </p:extLst>
  </p:cSld>
  <p:clrMapOvr>
    <a:masterClrMapping/>
  </p:clrMapOvr>
  <mc:AlternateContent xmlns:mc="http://schemas.openxmlformats.org/markup-compatibility/2006" xmlns:p14="http://schemas.microsoft.com/office/powerpoint/2010/main">
    <mc:Choice Requires="p14">
      <p:transition spd="slow" p14:dur="45000" advClick="0" advTm="45000"/>
    </mc:Choice>
    <mc:Fallback xmlns="">
      <p:transition spd="slow" advClick="0" advTm="45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1421D-B8A1-3516-493A-7FB27B05EB8F}"/>
              </a:ext>
            </a:extLst>
          </p:cNvPr>
          <p:cNvSpPr>
            <a:spLocks noGrp="1"/>
          </p:cNvSpPr>
          <p:nvPr>
            <p:ph type="title"/>
          </p:nvPr>
        </p:nvSpPr>
        <p:spPr/>
        <p:txBody>
          <a:bodyPr/>
          <a:lstStyle/>
          <a:p>
            <a:r>
              <a:rPr lang="en-US"/>
              <a:t>Upcoming Conferences: Save the Dates!</a:t>
            </a:r>
          </a:p>
        </p:txBody>
      </p:sp>
      <p:sp>
        <p:nvSpPr>
          <p:cNvPr id="3" name="Slide Number Placeholder 2">
            <a:extLst>
              <a:ext uri="{FF2B5EF4-FFF2-40B4-BE49-F238E27FC236}">
                <a16:creationId xmlns:a16="http://schemas.microsoft.com/office/drawing/2014/main" id="{0F299C01-536E-C0FB-E1CA-9C7418F7663E}"/>
              </a:ext>
            </a:extLst>
          </p:cNvPr>
          <p:cNvSpPr>
            <a:spLocks noGrp="1"/>
          </p:cNvSpPr>
          <p:nvPr>
            <p:ph type="sldNum" sz="quarter" idx="12"/>
          </p:nvPr>
        </p:nvSpPr>
        <p:spPr/>
        <p:txBody>
          <a:bodyPr/>
          <a:lstStyle/>
          <a:p>
            <a:fld id="{B212C38A-D241-7041-9EFC-6446870ABFAA}" type="slidenum">
              <a:rPr lang="en-US" smtClean="0"/>
              <a:t>56</a:t>
            </a:fld>
            <a:endParaRPr lang="en-US"/>
          </a:p>
        </p:txBody>
      </p:sp>
      <p:pic>
        <p:nvPicPr>
          <p:cNvPr id="8" name="Content Placeholder 7" descr="A close-up of a microphone&#10;&#10;AI-generated content may be incorrect.">
            <a:extLst>
              <a:ext uri="{FF2B5EF4-FFF2-40B4-BE49-F238E27FC236}">
                <a16:creationId xmlns:a16="http://schemas.microsoft.com/office/drawing/2014/main" id="{2675641D-5CED-1A9B-C000-29BD57EB47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7316" y="1252538"/>
            <a:ext cx="9157368" cy="4784725"/>
          </a:xfrm>
        </p:spPr>
      </p:pic>
      <p:pic>
        <p:nvPicPr>
          <p:cNvPr id="10" name="Picture 9" descr="A qr code on a white background&#10;&#10;AI-generated content may be incorrect.">
            <a:extLst>
              <a:ext uri="{FF2B5EF4-FFF2-40B4-BE49-F238E27FC236}">
                <a16:creationId xmlns:a16="http://schemas.microsoft.com/office/drawing/2014/main" id="{3E520BA6-100A-2C18-33DA-10CAD5654F07}"/>
              </a:ext>
            </a:extLst>
          </p:cNvPr>
          <p:cNvPicPr>
            <a:picLocks noChangeAspect="1"/>
          </p:cNvPicPr>
          <p:nvPr/>
        </p:nvPicPr>
        <p:blipFill>
          <a:blip r:embed="rId3">
            <a:extLst>
              <a:ext uri="{28A0092B-C50C-407E-A947-70E740481C1C}">
                <a14:useLocalDpi xmlns:a14="http://schemas.microsoft.com/office/drawing/2010/main" val="0"/>
              </a:ext>
            </a:extLst>
          </a:blip>
          <a:srcRect l="30740" t="34370" r="30000" b="33778"/>
          <a:stretch>
            <a:fillRect/>
          </a:stretch>
        </p:blipFill>
        <p:spPr>
          <a:xfrm>
            <a:off x="1950720" y="4241165"/>
            <a:ext cx="1345260" cy="1364297"/>
          </a:xfrm>
          <a:prstGeom prst="rect">
            <a:avLst/>
          </a:prstGeom>
        </p:spPr>
      </p:pic>
    </p:spTree>
    <p:extLst>
      <p:ext uri="{BB962C8B-B14F-4D97-AF65-F5344CB8AC3E}">
        <p14:creationId xmlns:p14="http://schemas.microsoft.com/office/powerpoint/2010/main" val="2509634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2FD73-D064-FBD1-4033-3D32F3B2771E}"/>
              </a:ext>
            </a:extLst>
          </p:cNvPr>
          <p:cNvSpPr>
            <a:spLocks noGrp="1"/>
          </p:cNvSpPr>
          <p:nvPr>
            <p:ph type="title"/>
          </p:nvPr>
        </p:nvSpPr>
        <p:spPr/>
        <p:txBody>
          <a:bodyPr/>
          <a:lstStyle/>
          <a:p>
            <a:r>
              <a:rPr lang="en-US"/>
              <a:t>Save Your Spot</a:t>
            </a:r>
          </a:p>
        </p:txBody>
      </p:sp>
      <p:sp>
        <p:nvSpPr>
          <p:cNvPr id="3" name="Slide Number Placeholder 2">
            <a:extLst>
              <a:ext uri="{FF2B5EF4-FFF2-40B4-BE49-F238E27FC236}">
                <a16:creationId xmlns:a16="http://schemas.microsoft.com/office/drawing/2014/main" id="{3E1E9CB2-5F5A-95E7-BCC8-87391CFCD4A4}"/>
              </a:ext>
            </a:extLst>
          </p:cNvPr>
          <p:cNvSpPr>
            <a:spLocks noGrp="1"/>
          </p:cNvSpPr>
          <p:nvPr>
            <p:ph type="sldNum" sz="quarter" idx="12"/>
          </p:nvPr>
        </p:nvSpPr>
        <p:spPr/>
        <p:txBody>
          <a:bodyPr/>
          <a:lstStyle/>
          <a:p>
            <a:fld id="{B212C38A-D241-7041-9EFC-6446870ABFAA}" type="slidenum">
              <a:rPr lang="en-US" smtClean="0"/>
              <a:t>57</a:t>
            </a:fld>
            <a:endParaRPr lang="en-US"/>
          </a:p>
        </p:txBody>
      </p:sp>
      <p:pic>
        <p:nvPicPr>
          <p:cNvPr id="8" name="Content Placeholder 7" descr="A group of people on a beach&#10;&#10;AI-generated content may be incorrect.">
            <a:extLst>
              <a:ext uri="{FF2B5EF4-FFF2-40B4-BE49-F238E27FC236}">
                <a16:creationId xmlns:a16="http://schemas.microsoft.com/office/drawing/2014/main" id="{CBFC1BFE-4564-5C5F-3C45-42CF07EB2FC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7316" y="1252538"/>
            <a:ext cx="9157368" cy="4784725"/>
          </a:xfrm>
        </p:spPr>
      </p:pic>
      <p:pic>
        <p:nvPicPr>
          <p:cNvPr id="10" name="Picture 9" descr="A qr code with black squares&#10;&#10;AI-generated content may be incorrect.">
            <a:extLst>
              <a:ext uri="{FF2B5EF4-FFF2-40B4-BE49-F238E27FC236}">
                <a16:creationId xmlns:a16="http://schemas.microsoft.com/office/drawing/2014/main" id="{21FA1C4D-D3C6-A922-2224-0AA560F1B4A5}"/>
              </a:ext>
            </a:extLst>
          </p:cNvPr>
          <p:cNvPicPr>
            <a:picLocks noChangeAspect="1"/>
          </p:cNvPicPr>
          <p:nvPr/>
        </p:nvPicPr>
        <p:blipFill>
          <a:blip r:embed="rId4">
            <a:extLst>
              <a:ext uri="{28A0092B-C50C-407E-A947-70E740481C1C}">
                <a14:useLocalDpi xmlns:a14="http://schemas.microsoft.com/office/drawing/2010/main" val="0"/>
              </a:ext>
            </a:extLst>
          </a:blip>
          <a:srcRect t="3579" b="5474"/>
          <a:stretch>
            <a:fillRect/>
          </a:stretch>
        </p:blipFill>
        <p:spPr>
          <a:xfrm>
            <a:off x="1876926" y="4010526"/>
            <a:ext cx="1524000" cy="1732548"/>
          </a:xfrm>
          <a:prstGeom prst="rect">
            <a:avLst/>
          </a:prstGeom>
        </p:spPr>
      </p:pic>
    </p:spTree>
    <p:extLst>
      <p:ext uri="{BB962C8B-B14F-4D97-AF65-F5344CB8AC3E}">
        <p14:creationId xmlns:p14="http://schemas.microsoft.com/office/powerpoint/2010/main" val="18792036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B7225-7F1E-A661-94FE-3FF0BE712F9B}"/>
              </a:ext>
            </a:extLst>
          </p:cNvPr>
          <p:cNvSpPr>
            <a:spLocks noGrp="1"/>
          </p:cNvSpPr>
          <p:nvPr>
            <p:ph type="title"/>
          </p:nvPr>
        </p:nvSpPr>
        <p:spPr/>
        <p:txBody>
          <a:bodyPr/>
          <a:lstStyle/>
          <a:p>
            <a:r>
              <a:rPr lang="en-US"/>
              <a:t>Register Today</a:t>
            </a:r>
          </a:p>
        </p:txBody>
      </p:sp>
      <p:sp>
        <p:nvSpPr>
          <p:cNvPr id="3" name="Slide Number Placeholder 2">
            <a:extLst>
              <a:ext uri="{FF2B5EF4-FFF2-40B4-BE49-F238E27FC236}">
                <a16:creationId xmlns:a16="http://schemas.microsoft.com/office/drawing/2014/main" id="{14D20384-4AB4-C308-AB59-26EE63C06EBC}"/>
              </a:ext>
            </a:extLst>
          </p:cNvPr>
          <p:cNvSpPr>
            <a:spLocks noGrp="1"/>
          </p:cNvSpPr>
          <p:nvPr>
            <p:ph type="sldNum" sz="quarter" idx="12"/>
          </p:nvPr>
        </p:nvSpPr>
        <p:spPr/>
        <p:txBody>
          <a:bodyPr/>
          <a:lstStyle/>
          <a:p>
            <a:fld id="{B212C38A-D241-7041-9EFC-6446870ABFAA}" type="slidenum">
              <a:rPr lang="en-US" smtClean="0"/>
              <a:t>58</a:t>
            </a:fld>
            <a:endParaRPr lang="en-US"/>
          </a:p>
        </p:txBody>
      </p:sp>
      <p:pic>
        <p:nvPicPr>
          <p:cNvPr id="7" name="Content Placeholder 6" descr="A close-up of a blue background&#10;&#10;AI-generated content may be incorrect.">
            <a:extLst>
              <a:ext uri="{FF2B5EF4-FFF2-40B4-BE49-F238E27FC236}">
                <a16:creationId xmlns:a16="http://schemas.microsoft.com/office/drawing/2014/main" id="{C83ABE25-9C08-0CDE-6786-A81AF7C2F5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7316" y="1252538"/>
            <a:ext cx="9157368" cy="4784725"/>
          </a:xfrm>
        </p:spPr>
      </p:pic>
      <p:pic>
        <p:nvPicPr>
          <p:cNvPr id="10" name="Picture 9" descr="A qr code with black squares&#10;&#10;AI-generated content may be incorrect.">
            <a:extLst>
              <a:ext uri="{FF2B5EF4-FFF2-40B4-BE49-F238E27FC236}">
                <a16:creationId xmlns:a16="http://schemas.microsoft.com/office/drawing/2014/main" id="{D37D3953-E740-E94A-5518-EE3FA8136B5E}"/>
              </a:ext>
            </a:extLst>
          </p:cNvPr>
          <p:cNvPicPr>
            <a:picLocks noChangeAspect="1"/>
          </p:cNvPicPr>
          <p:nvPr/>
        </p:nvPicPr>
        <p:blipFill>
          <a:blip r:embed="rId3">
            <a:extLst>
              <a:ext uri="{28A0092B-C50C-407E-A947-70E740481C1C}">
                <a14:useLocalDpi xmlns:a14="http://schemas.microsoft.com/office/drawing/2010/main" val="0"/>
              </a:ext>
            </a:extLst>
          </a:blip>
          <a:srcRect t="8929" b="7613"/>
          <a:stretch>
            <a:fillRect/>
          </a:stretch>
        </p:blipFill>
        <p:spPr>
          <a:xfrm>
            <a:off x="1925053" y="3930317"/>
            <a:ext cx="1796716" cy="1874368"/>
          </a:xfrm>
          <a:prstGeom prst="rect">
            <a:avLst/>
          </a:prstGeom>
        </p:spPr>
      </p:pic>
    </p:spTree>
    <p:extLst>
      <p:ext uri="{BB962C8B-B14F-4D97-AF65-F5344CB8AC3E}">
        <p14:creationId xmlns:p14="http://schemas.microsoft.com/office/powerpoint/2010/main" val="25207318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22108-417B-B259-FBEE-206CA028CC2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74A50EA-E9A3-6AD6-62B7-1E54E864700D}"/>
              </a:ext>
            </a:extLst>
          </p:cNvPr>
          <p:cNvSpPr>
            <a:spLocks noGrp="1"/>
          </p:cNvSpPr>
          <p:nvPr>
            <p:ph type="sldNum" sz="quarter" idx="12"/>
          </p:nvPr>
        </p:nvSpPr>
        <p:spPr/>
        <p:txBody>
          <a:bodyPr/>
          <a:lstStyle/>
          <a:p>
            <a:fld id="{B212C38A-D241-7041-9EFC-6446870ABFAA}" type="slidenum">
              <a:rPr lang="en-US" smtClean="0"/>
              <a:t>59</a:t>
            </a:fld>
            <a:endParaRPr lang="en-US"/>
          </a:p>
        </p:txBody>
      </p:sp>
      <p:pic>
        <p:nvPicPr>
          <p:cNvPr id="7" name="Picture 6" descr="A close-up of a building&#10;&#10;AI-generated content may be incorrect.">
            <a:extLst>
              <a:ext uri="{FF2B5EF4-FFF2-40B4-BE49-F238E27FC236}">
                <a16:creationId xmlns:a16="http://schemas.microsoft.com/office/drawing/2014/main" id="{F565F3EA-F2A6-15F1-C407-F50D60FFE1A8}"/>
              </a:ext>
            </a:extLst>
          </p:cNvPr>
          <p:cNvPicPr>
            <a:picLocks noChangeAspect="1"/>
          </p:cNvPicPr>
          <p:nvPr/>
        </p:nvPicPr>
        <p:blipFill>
          <a:blip r:embed="rId2"/>
          <a:stretch>
            <a:fillRect/>
          </a:stretch>
        </p:blipFill>
        <p:spPr>
          <a:xfrm>
            <a:off x="1384610" y="866450"/>
            <a:ext cx="9264805" cy="4781271"/>
          </a:xfrm>
          <a:prstGeom prst="rect">
            <a:avLst/>
          </a:prstGeom>
        </p:spPr>
      </p:pic>
      <p:pic>
        <p:nvPicPr>
          <p:cNvPr id="2" name="Picture 1" descr="A qr code on a white background&#10;&#10;AI-generated content may be incorrect.">
            <a:extLst>
              <a:ext uri="{FF2B5EF4-FFF2-40B4-BE49-F238E27FC236}">
                <a16:creationId xmlns:a16="http://schemas.microsoft.com/office/drawing/2014/main" id="{E9FA12A6-A1B8-3564-FFD0-AA3000D3C920}"/>
              </a:ext>
            </a:extLst>
          </p:cNvPr>
          <p:cNvPicPr>
            <a:picLocks noChangeAspect="1"/>
          </p:cNvPicPr>
          <p:nvPr/>
        </p:nvPicPr>
        <p:blipFill>
          <a:blip r:embed="rId3"/>
          <a:stretch>
            <a:fillRect/>
          </a:stretch>
        </p:blipFill>
        <p:spPr>
          <a:xfrm>
            <a:off x="1756317" y="3159513"/>
            <a:ext cx="1895707" cy="1895707"/>
          </a:xfrm>
          <a:prstGeom prst="rect">
            <a:avLst/>
          </a:prstGeom>
        </p:spPr>
      </p:pic>
    </p:spTree>
    <p:extLst>
      <p:ext uri="{BB962C8B-B14F-4D97-AF65-F5344CB8AC3E}">
        <p14:creationId xmlns:p14="http://schemas.microsoft.com/office/powerpoint/2010/main" val="1631726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B3C6D-F62A-CC60-2668-5A17F629C7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5F588B-76D1-A1B3-1C1E-171D8B76C95E}"/>
              </a:ext>
            </a:extLst>
          </p:cNvPr>
          <p:cNvSpPr>
            <a:spLocks noGrp="1"/>
          </p:cNvSpPr>
          <p:nvPr>
            <p:ph type="title"/>
          </p:nvPr>
        </p:nvSpPr>
        <p:spPr>
          <a:xfrm>
            <a:off x="306000" y="306000"/>
            <a:ext cx="5648400" cy="360000"/>
          </a:xfrm>
        </p:spPr>
        <p:txBody>
          <a:bodyPr anchor="ctr">
            <a:normAutofit/>
          </a:bodyPr>
          <a:lstStyle/>
          <a:p>
            <a:r>
              <a:rPr lang="en-US"/>
              <a:t>Compliance Conversations</a:t>
            </a:r>
          </a:p>
        </p:txBody>
      </p:sp>
      <p:sp>
        <p:nvSpPr>
          <p:cNvPr id="3" name="Text Placeholder 2">
            <a:extLst>
              <a:ext uri="{FF2B5EF4-FFF2-40B4-BE49-F238E27FC236}">
                <a16:creationId xmlns:a16="http://schemas.microsoft.com/office/drawing/2014/main" id="{4B4443FD-84F2-4250-7822-49D44CEEE60A}"/>
              </a:ext>
            </a:extLst>
          </p:cNvPr>
          <p:cNvSpPr>
            <a:spLocks noGrp="1"/>
          </p:cNvSpPr>
          <p:nvPr>
            <p:ph type="body" sz="quarter" idx="13"/>
          </p:nvPr>
        </p:nvSpPr>
        <p:spPr>
          <a:xfrm>
            <a:off x="306000" y="673200"/>
            <a:ext cx="5648400" cy="360000"/>
          </a:xfrm>
        </p:spPr>
        <p:txBody>
          <a:bodyPr anchor="ctr">
            <a:normAutofit/>
          </a:bodyPr>
          <a:lstStyle/>
          <a:p>
            <a:r>
              <a:rPr lang="en-US"/>
              <a:t>ProBank Education Services</a:t>
            </a:r>
          </a:p>
        </p:txBody>
      </p:sp>
      <p:sp>
        <p:nvSpPr>
          <p:cNvPr id="4" name="Text Placeholder 3">
            <a:extLst>
              <a:ext uri="{FF2B5EF4-FFF2-40B4-BE49-F238E27FC236}">
                <a16:creationId xmlns:a16="http://schemas.microsoft.com/office/drawing/2014/main" id="{CFEA8780-D842-43DE-3555-8D6255DE63AC}"/>
              </a:ext>
            </a:extLst>
          </p:cNvPr>
          <p:cNvSpPr>
            <a:spLocks noGrp="1"/>
          </p:cNvSpPr>
          <p:nvPr>
            <p:ph type="body" sz="quarter" idx="14"/>
          </p:nvPr>
        </p:nvSpPr>
        <p:spPr>
          <a:xfrm>
            <a:off x="305999" y="1260000"/>
            <a:ext cx="11581200" cy="561600"/>
          </a:xfrm>
        </p:spPr>
        <p:txBody>
          <a:bodyPr anchor="t">
            <a:normAutofit/>
          </a:bodyPr>
          <a:lstStyle/>
          <a:p>
            <a:pPr marL="0" marR="0" lvl="0" indent="0" algn="l" defTabSz="914400" rtl="0" eaLnBrk="1" fontAlgn="auto" latinLnBrk="0" hangingPunct="1">
              <a:lnSpc>
                <a:spcPct val="105000"/>
              </a:lnSpc>
              <a:spcBef>
                <a:spcPts val="0"/>
              </a:spcBef>
              <a:spcAft>
                <a:spcPts val="60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0072CE"/>
                </a:solidFill>
                <a:effectLst/>
                <a:uLnTx/>
                <a:uFillTx/>
                <a:latin typeface="Arial"/>
                <a:ea typeface="+mn-ea"/>
                <a:cs typeface="+mn-cs"/>
              </a:rPr>
              <a:t>2025 Fair Lending Interagency Webinar – December 16, 2025</a:t>
            </a:r>
          </a:p>
          <a:p>
            <a:endParaRPr lang="en-US"/>
          </a:p>
        </p:txBody>
      </p:sp>
      <p:sp>
        <p:nvSpPr>
          <p:cNvPr id="6" name="Footer Placeholder 5">
            <a:extLst>
              <a:ext uri="{FF2B5EF4-FFF2-40B4-BE49-F238E27FC236}">
                <a16:creationId xmlns:a16="http://schemas.microsoft.com/office/drawing/2014/main" id="{B1E6D51F-3B70-44E8-935A-E809D37D98AA}"/>
              </a:ext>
            </a:extLst>
          </p:cNvPr>
          <p:cNvSpPr>
            <a:spLocks noGrp="1"/>
          </p:cNvSpPr>
          <p:nvPr>
            <p:ph type="ftr" sz="quarter" idx="3"/>
          </p:nvPr>
        </p:nvSpPr>
        <p:spPr>
          <a:xfrm>
            <a:off x="1200037" y="6417000"/>
            <a:ext cx="4895964" cy="270000"/>
          </a:xfrm>
        </p:spPr>
        <p:txBody>
          <a:bodyPr anchor="ctr">
            <a:normAutofit/>
          </a:bodyPr>
          <a:lstStyle/>
          <a:p>
            <a:pPr>
              <a:spcAft>
                <a:spcPts val="600"/>
              </a:spcAft>
            </a:pPr>
            <a:r>
              <a:rPr lang="en-US" err="1"/>
              <a:t>ProBank</a:t>
            </a:r>
            <a:r>
              <a:rPr lang="en-US"/>
              <a:t> Education Services</a:t>
            </a:r>
          </a:p>
        </p:txBody>
      </p:sp>
      <p:sp>
        <p:nvSpPr>
          <p:cNvPr id="7" name="Slide Number Placeholder 6">
            <a:extLst>
              <a:ext uri="{FF2B5EF4-FFF2-40B4-BE49-F238E27FC236}">
                <a16:creationId xmlns:a16="http://schemas.microsoft.com/office/drawing/2014/main" id="{58F46082-EBA5-1D7F-36B1-889A0A50C50F}"/>
              </a:ext>
            </a:extLst>
          </p:cNvPr>
          <p:cNvSpPr>
            <a:spLocks noGrp="1"/>
          </p:cNvSpPr>
          <p:nvPr>
            <p:ph type="sldNum" sz="quarter" idx="4"/>
          </p:nvPr>
        </p:nvSpPr>
        <p:spPr>
          <a:xfrm>
            <a:off x="300037" y="6417000"/>
            <a:ext cx="900000" cy="270000"/>
          </a:xfrm>
        </p:spPr>
        <p:txBody>
          <a:bodyPr anchor="ctr">
            <a:normAutofit/>
          </a:bodyPr>
          <a:lstStyle/>
          <a:p>
            <a:pPr>
              <a:spcAft>
                <a:spcPts val="600"/>
              </a:spcAft>
            </a:pPr>
            <a:fld id="{721C06D9-4617-44B0-8711-1EF1C439A609}" type="slidenum">
              <a:rPr lang="en-US" noProof="0" smtClean="0"/>
              <a:pPr>
                <a:spcAft>
                  <a:spcPts val="600"/>
                </a:spcAft>
              </a:pPr>
              <a:t>6</a:t>
            </a:fld>
            <a:endParaRPr lang="en-US" noProof="0"/>
          </a:p>
        </p:txBody>
      </p:sp>
      <p:sp>
        <p:nvSpPr>
          <p:cNvPr id="8" name="Content Placeholder 7">
            <a:extLst>
              <a:ext uri="{FF2B5EF4-FFF2-40B4-BE49-F238E27FC236}">
                <a16:creationId xmlns:a16="http://schemas.microsoft.com/office/drawing/2014/main" id="{AF409A1C-D145-1A96-8D6A-AF1932B1A4F0}"/>
              </a:ext>
            </a:extLst>
          </p:cNvPr>
          <p:cNvSpPr>
            <a:spLocks noGrp="1"/>
          </p:cNvSpPr>
          <p:nvPr>
            <p:ph sz="quarter" idx="15"/>
          </p:nvPr>
        </p:nvSpPr>
        <p:spPr>
          <a:xfrm>
            <a:off x="305999" y="2048400"/>
            <a:ext cx="11581200" cy="4110350"/>
          </a:xfrm>
        </p:spPr>
        <p:txBody>
          <a:bodyPr/>
          <a:lstStyle/>
          <a:p>
            <a:endParaRPr lang="en-US" sz="2400" dirty="0"/>
          </a:p>
          <a:p>
            <a:pPr marL="0" indent="0">
              <a:buNone/>
            </a:pPr>
            <a:r>
              <a:rPr lang="en-US" sz="2400" dirty="0"/>
              <a:t>The NCUA primarily focused on:</a:t>
            </a:r>
          </a:p>
          <a:p>
            <a:pPr marL="0" indent="0">
              <a:buNone/>
            </a:pPr>
            <a:r>
              <a:rPr lang="en-US" sz="2400" dirty="0"/>
              <a:t>1.   Fair Lending Compliance Management Systems</a:t>
            </a:r>
          </a:p>
          <a:p>
            <a:pPr marL="0" indent="0">
              <a:buNone/>
            </a:pPr>
            <a:r>
              <a:rPr lang="en-US" sz="2400" dirty="0"/>
              <a:t>2.   Home Mortgage Disclosure Act (Regulation C)</a:t>
            </a:r>
          </a:p>
          <a:p>
            <a:pPr marL="0" indent="0">
              <a:buNone/>
            </a:pPr>
            <a:r>
              <a:rPr lang="en-US" sz="2400" dirty="0"/>
              <a:t>3.   Equal Credit Opportunity Act (Regulation B)</a:t>
            </a:r>
          </a:p>
          <a:p>
            <a:endParaRPr lang="en-US" sz="2000" dirty="0"/>
          </a:p>
        </p:txBody>
      </p:sp>
    </p:spTree>
    <p:extLst>
      <p:ext uri="{BB962C8B-B14F-4D97-AF65-F5344CB8AC3E}">
        <p14:creationId xmlns:p14="http://schemas.microsoft.com/office/powerpoint/2010/main" val="111029438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15135-1A8B-278E-13EF-0D7C9C88DF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1893E7-7320-FA50-3B6A-5A30F513E1C5}"/>
              </a:ext>
            </a:extLst>
          </p:cNvPr>
          <p:cNvSpPr>
            <a:spLocks noGrp="1"/>
          </p:cNvSpPr>
          <p:nvPr>
            <p:ph type="title"/>
          </p:nvPr>
        </p:nvSpPr>
        <p:spPr>
          <a:xfrm>
            <a:off x="306000" y="306000"/>
            <a:ext cx="5648400" cy="360000"/>
          </a:xfrm>
        </p:spPr>
        <p:txBody>
          <a:bodyPr anchor="ctr">
            <a:normAutofit/>
          </a:bodyPr>
          <a:lstStyle/>
          <a:p>
            <a:r>
              <a:rPr lang="en-US"/>
              <a:t>Compliance Conversations</a:t>
            </a:r>
          </a:p>
        </p:txBody>
      </p:sp>
      <p:sp>
        <p:nvSpPr>
          <p:cNvPr id="3" name="Text Placeholder 2">
            <a:extLst>
              <a:ext uri="{FF2B5EF4-FFF2-40B4-BE49-F238E27FC236}">
                <a16:creationId xmlns:a16="http://schemas.microsoft.com/office/drawing/2014/main" id="{02390272-E1BE-9405-F642-1B064B09CCDF}"/>
              </a:ext>
            </a:extLst>
          </p:cNvPr>
          <p:cNvSpPr>
            <a:spLocks noGrp="1"/>
          </p:cNvSpPr>
          <p:nvPr>
            <p:ph type="body" sz="quarter" idx="13"/>
          </p:nvPr>
        </p:nvSpPr>
        <p:spPr>
          <a:xfrm>
            <a:off x="306000" y="673200"/>
            <a:ext cx="5648400" cy="360000"/>
          </a:xfrm>
        </p:spPr>
        <p:txBody>
          <a:bodyPr anchor="ctr">
            <a:normAutofit/>
          </a:bodyPr>
          <a:lstStyle/>
          <a:p>
            <a:r>
              <a:rPr lang="en-US"/>
              <a:t>ProBank Education Services</a:t>
            </a:r>
          </a:p>
        </p:txBody>
      </p:sp>
      <p:sp>
        <p:nvSpPr>
          <p:cNvPr id="4" name="Text Placeholder 3">
            <a:extLst>
              <a:ext uri="{FF2B5EF4-FFF2-40B4-BE49-F238E27FC236}">
                <a16:creationId xmlns:a16="http://schemas.microsoft.com/office/drawing/2014/main" id="{B36A6E24-402E-892D-BBF9-9CB356C17D2B}"/>
              </a:ext>
            </a:extLst>
          </p:cNvPr>
          <p:cNvSpPr>
            <a:spLocks noGrp="1"/>
          </p:cNvSpPr>
          <p:nvPr>
            <p:ph type="body" sz="quarter" idx="14"/>
          </p:nvPr>
        </p:nvSpPr>
        <p:spPr>
          <a:xfrm>
            <a:off x="305999" y="1260000"/>
            <a:ext cx="11581200" cy="561600"/>
          </a:xfrm>
        </p:spPr>
        <p:txBody>
          <a:bodyPr anchor="t">
            <a:normAutofit/>
          </a:bodyPr>
          <a:lstStyle/>
          <a:p>
            <a:pPr marL="0" marR="0" lvl="0" indent="0" algn="l" defTabSz="914400" rtl="0" eaLnBrk="1" fontAlgn="auto" latinLnBrk="0" hangingPunct="1">
              <a:lnSpc>
                <a:spcPct val="105000"/>
              </a:lnSpc>
              <a:spcBef>
                <a:spcPts val="0"/>
              </a:spcBef>
              <a:spcAft>
                <a:spcPts val="60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0072CE"/>
                </a:solidFill>
                <a:effectLst/>
                <a:uLnTx/>
                <a:uFillTx/>
                <a:latin typeface="Arial"/>
                <a:ea typeface="+mn-ea"/>
                <a:cs typeface="+mn-cs"/>
              </a:rPr>
              <a:t>2025 Fair Lending Interagency Webinar – December 16, 2025</a:t>
            </a:r>
          </a:p>
          <a:p>
            <a:endParaRPr lang="en-US"/>
          </a:p>
        </p:txBody>
      </p:sp>
      <p:sp>
        <p:nvSpPr>
          <p:cNvPr id="6" name="Footer Placeholder 5">
            <a:extLst>
              <a:ext uri="{FF2B5EF4-FFF2-40B4-BE49-F238E27FC236}">
                <a16:creationId xmlns:a16="http://schemas.microsoft.com/office/drawing/2014/main" id="{15B2F222-E1F5-8920-174C-C74D28F746E1}"/>
              </a:ext>
            </a:extLst>
          </p:cNvPr>
          <p:cNvSpPr>
            <a:spLocks noGrp="1"/>
          </p:cNvSpPr>
          <p:nvPr>
            <p:ph type="ftr" sz="quarter" idx="3"/>
          </p:nvPr>
        </p:nvSpPr>
        <p:spPr>
          <a:xfrm>
            <a:off x="1200037" y="6417000"/>
            <a:ext cx="4895964" cy="270000"/>
          </a:xfrm>
        </p:spPr>
        <p:txBody>
          <a:bodyPr anchor="ctr">
            <a:normAutofit/>
          </a:bodyPr>
          <a:lstStyle/>
          <a:p>
            <a:pPr>
              <a:spcAft>
                <a:spcPts val="600"/>
              </a:spcAft>
            </a:pPr>
            <a:r>
              <a:rPr lang="en-US"/>
              <a:t>ProBank Education Services</a:t>
            </a:r>
          </a:p>
        </p:txBody>
      </p:sp>
      <p:sp>
        <p:nvSpPr>
          <p:cNvPr id="7" name="Slide Number Placeholder 6">
            <a:extLst>
              <a:ext uri="{FF2B5EF4-FFF2-40B4-BE49-F238E27FC236}">
                <a16:creationId xmlns:a16="http://schemas.microsoft.com/office/drawing/2014/main" id="{F4C8D347-D93F-ADFE-750B-82056D21211D}"/>
              </a:ext>
            </a:extLst>
          </p:cNvPr>
          <p:cNvSpPr>
            <a:spLocks noGrp="1"/>
          </p:cNvSpPr>
          <p:nvPr>
            <p:ph type="sldNum" sz="quarter" idx="4"/>
          </p:nvPr>
        </p:nvSpPr>
        <p:spPr>
          <a:xfrm>
            <a:off x="300037" y="6417000"/>
            <a:ext cx="900000" cy="270000"/>
          </a:xfrm>
        </p:spPr>
        <p:txBody>
          <a:bodyPr anchor="ctr">
            <a:normAutofit/>
          </a:bodyPr>
          <a:lstStyle/>
          <a:p>
            <a:pPr>
              <a:spcAft>
                <a:spcPts val="600"/>
              </a:spcAft>
            </a:pPr>
            <a:fld id="{721C06D9-4617-44B0-8711-1EF1C439A609}" type="slidenum">
              <a:rPr lang="en-US" noProof="0" smtClean="0"/>
              <a:pPr>
                <a:spcAft>
                  <a:spcPts val="600"/>
                </a:spcAft>
              </a:pPr>
              <a:t>7</a:t>
            </a:fld>
            <a:endParaRPr lang="en-US" noProof="0"/>
          </a:p>
        </p:txBody>
      </p:sp>
      <p:sp>
        <p:nvSpPr>
          <p:cNvPr id="8" name="Content Placeholder 7">
            <a:extLst>
              <a:ext uri="{FF2B5EF4-FFF2-40B4-BE49-F238E27FC236}">
                <a16:creationId xmlns:a16="http://schemas.microsoft.com/office/drawing/2014/main" id="{EE6AE8B8-9C15-B7D9-E151-46DB0D691C87}"/>
              </a:ext>
            </a:extLst>
          </p:cNvPr>
          <p:cNvSpPr>
            <a:spLocks noGrp="1"/>
          </p:cNvSpPr>
          <p:nvPr>
            <p:ph sz="quarter" idx="15"/>
          </p:nvPr>
        </p:nvSpPr>
        <p:spPr>
          <a:xfrm>
            <a:off x="305999" y="2048400"/>
            <a:ext cx="11581200" cy="4110350"/>
          </a:xfrm>
        </p:spPr>
        <p:txBody>
          <a:bodyPr/>
          <a:lstStyle/>
          <a:p>
            <a:r>
              <a:rPr lang="en-US" sz="2400" dirty="0"/>
              <a:t>Although the CFPB emphasized their ongoing concerns around fair lending with the statement that Fair Lending Statutory Mandates, including the mandate to ensure fair, equitable, and nondiscriminatory access to credit for both individuals and communities as well as ensuring that consumers “have access to markets for consumer financial products and services and that markets for consumer financial products and services are fair, transparent, and competitive.” They also noted that their main priority going forward will be focused on the Executive Order on Debanking, including establishing a Debanking Task Force and assigning dedicated resources to the effort.</a:t>
            </a:r>
          </a:p>
          <a:p>
            <a:endParaRPr lang="en-US" sz="2000" dirty="0"/>
          </a:p>
        </p:txBody>
      </p:sp>
    </p:spTree>
    <p:extLst>
      <p:ext uri="{BB962C8B-B14F-4D97-AF65-F5344CB8AC3E}">
        <p14:creationId xmlns:p14="http://schemas.microsoft.com/office/powerpoint/2010/main" val="400262847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9728F-573A-0860-35BC-287E79ED31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5C96FD-AEE7-6BE8-8CDA-929F4BF6ADDA}"/>
              </a:ext>
            </a:extLst>
          </p:cNvPr>
          <p:cNvSpPr>
            <a:spLocks noGrp="1"/>
          </p:cNvSpPr>
          <p:nvPr>
            <p:ph type="title"/>
          </p:nvPr>
        </p:nvSpPr>
        <p:spPr>
          <a:xfrm>
            <a:off x="306000" y="306000"/>
            <a:ext cx="5648400" cy="360000"/>
          </a:xfrm>
        </p:spPr>
        <p:txBody>
          <a:bodyPr anchor="ctr">
            <a:normAutofit/>
          </a:bodyPr>
          <a:lstStyle/>
          <a:p>
            <a:r>
              <a:rPr lang="en-US"/>
              <a:t>Compliance Conversations</a:t>
            </a:r>
          </a:p>
        </p:txBody>
      </p:sp>
      <p:sp>
        <p:nvSpPr>
          <p:cNvPr id="3" name="Text Placeholder 2">
            <a:extLst>
              <a:ext uri="{FF2B5EF4-FFF2-40B4-BE49-F238E27FC236}">
                <a16:creationId xmlns:a16="http://schemas.microsoft.com/office/drawing/2014/main" id="{2D4B143C-268E-8336-1DC9-819F04EE5E20}"/>
              </a:ext>
            </a:extLst>
          </p:cNvPr>
          <p:cNvSpPr>
            <a:spLocks noGrp="1"/>
          </p:cNvSpPr>
          <p:nvPr>
            <p:ph type="body" sz="quarter" idx="13"/>
          </p:nvPr>
        </p:nvSpPr>
        <p:spPr>
          <a:xfrm>
            <a:off x="306000" y="673200"/>
            <a:ext cx="5648400" cy="360000"/>
          </a:xfrm>
        </p:spPr>
        <p:txBody>
          <a:bodyPr anchor="ctr">
            <a:normAutofit/>
          </a:bodyPr>
          <a:lstStyle/>
          <a:p>
            <a:r>
              <a:rPr lang="en-US"/>
              <a:t>ProBank Education Services</a:t>
            </a:r>
          </a:p>
        </p:txBody>
      </p:sp>
      <p:sp>
        <p:nvSpPr>
          <p:cNvPr id="4" name="Text Placeholder 3">
            <a:extLst>
              <a:ext uri="{FF2B5EF4-FFF2-40B4-BE49-F238E27FC236}">
                <a16:creationId xmlns:a16="http://schemas.microsoft.com/office/drawing/2014/main" id="{071F9AAC-D4D7-6F6B-C895-EBED9A46FF6C}"/>
              </a:ext>
            </a:extLst>
          </p:cNvPr>
          <p:cNvSpPr>
            <a:spLocks noGrp="1"/>
          </p:cNvSpPr>
          <p:nvPr>
            <p:ph type="body" sz="quarter" idx="14"/>
          </p:nvPr>
        </p:nvSpPr>
        <p:spPr>
          <a:xfrm>
            <a:off x="305999" y="1260000"/>
            <a:ext cx="11581200" cy="561600"/>
          </a:xfrm>
        </p:spPr>
        <p:txBody>
          <a:bodyPr anchor="t">
            <a:normAutofit/>
          </a:bodyPr>
          <a:lstStyle/>
          <a:p>
            <a:r>
              <a:rPr lang="en-US" sz="2800"/>
              <a:t>Focus on Compliance Risk</a:t>
            </a:r>
          </a:p>
        </p:txBody>
      </p:sp>
      <p:sp>
        <p:nvSpPr>
          <p:cNvPr id="6" name="Footer Placeholder 5">
            <a:extLst>
              <a:ext uri="{FF2B5EF4-FFF2-40B4-BE49-F238E27FC236}">
                <a16:creationId xmlns:a16="http://schemas.microsoft.com/office/drawing/2014/main" id="{4E0E39A2-389A-2980-456B-6AF6CEC0D9C4}"/>
              </a:ext>
            </a:extLst>
          </p:cNvPr>
          <p:cNvSpPr>
            <a:spLocks noGrp="1"/>
          </p:cNvSpPr>
          <p:nvPr>
            <p:ph type="ftr" sz="quarter" idx="3"/>
          </p:nvPr>
        </p:nvSpPr>
        <p:spPr>
          <a:xfrm>
            <a:off x="1200037" y="6417000"/>
            <a:ext cx="4895964" cy="270000"/>
          </a:xfrm>
        </p:spPr>
        <p:txBody>
          <a:bodyPr anchor="ctr">
            <a:normAutofit/>
          </a:bodyPr>
          <a:lstStyle/>
          <a:p>
            <a:pPr>
              <a:spcAft>
                <a:spcPts val="600"/>
              </a:spcAft>
            </a:pPr>
            <a:r>
              <a:rPr lang="en-US"/>
              <a:t>ProBank Education Services</a:t>
            </a:r>
          </a:p>
        </p:txBody>
      </p:sp>
      <p:sp>
        <p:nvSpPr>
          <p:cNvPr id="7" name="Slide Number Placeholder 6">
            <a:extLst>
              <a:ext uri="{FF2B5EF4-FFF2-40B4-BE49-F238E27FC236}">
                <a16:creationId xmlns:a16="http://schemas.microsoft.com/office/drawing/2014/main" id="{F45A41CD-1327-6C33-0575-9B545148F1EC}"/>
              </a:ext>
            </a:extLst>
          </p:cNvPr>
          <p:cNvSpPr>
            <a:spLocks noGrp="1"/>
          </p:cNvSpPr>
          <p:nvPr>
            <p:ph type="sldNum" sz="quarter" idx="4"/>
          </p:nvPr>
        </p:nvSpPr>
        <p:spPr>
          <a:xfrm>
            <a:off x="300037" y="6417000"/>
            <a:ext cx="900000" cy="270000"/>
          </a:xfrm>
        </p:spPr>
        <p:txBody>
          <a:bodyPr anchor="ctr">
            <a:normAutofit/>
          </a:bodyPr>
          <a:lstStyle/>
          <a:p>
            <a:pPr>
              <a:spcAft>
                <a:spcPts val="600"/>
              </a:spcAft>
            </a:pPr>
            <a:fld id="{721C06D9-4617-44B0-8711-1EF1C439A609}" type="slidenum">
              <a:rPr lang="en-US" noProof="0" smtClean="0"/>
              <a:pPr>
                <a:spcAft>
                  <a:spcPts val="600"/>
                </a:spcAft>
              </a:pPr>
              <a:t>8</a:t>
            </a:fld>
            <a:endParaRPr lang="en-US" noProof="0"/>
          </a:p>
        </p:txBody>
      </p:sp>
      <p:sp>
        <p:nvSpPr>
          <p:cNvPr id="8" name="Content Placeholder 7">
            <a:extLst>
              <a:ext uri="{FF2B5EF4-FFF2-40B4-BE49-F238E27FC236}">
                <a16:creationId xmlns:a16="http://schemas.microsoft.com/office/drawing/2014/main" id="{06931AC3-655D-460E-3706-E61D88E861FA}"/>
              </a:ext>
            </a:extLst>
          </p:cNvPr>
          <p:cNvSpPr>
            <a:spLocks noGrp="1"/>
          </p:cNvSpPr>
          <p:nvPr>
            <p:ph sz="quarter" idx="15"/>
          </p:nvPr>
        </p:nvSpPr>
        <p:spPr>
          <a:xfrm>
            <a:off x="300037" y="1939450"/>
            <a:ext cx="11581200" cy="4110350"/>
          </a:xfrm>
        </p:spPr>
        <p:txBody>
          <a:bodyPr/>
          <a:lstStyle/>
          <a:p>
            <a:pPr marL="0" indent="0">
              <a:buNone/>
            </a:pPr>
            <a:r>
              <a:rPr lang="en-US" sz="2400" dirty="0"/>
              <a:t>From Compliance Management Systems, establishing a “Culture of Compliance” at every level of an institution and increased discussions around conducting Risk Assessments to determine where risk exists in our institutions, making sure we spend the time, effort, and resources toward compliance risk management is more important than ever.</a:t>
            </a:r>
          </a:p>
        </p:txBody>
      </p:sp>
    </p:spTree>
    <p:extLst>
      <p:ext uri="{BB962C8B-B14F-4D97-AF65-F5344CB8AC3E}">
        <p14:creationId xmlns:p14="http://schemas.microsoft.com/office/powerpoint/2010/main" val="86070596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EF9AC-8218-CF84-1ABF-FF822DC600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208A14-154D-C9F0-2F97-0C188B870BF1}"/>
              </a:ext>
            </a:extLst>
          </p:cNvPr>
          <p:cNvSpPr>
            <a:spLocks noGrp="1"/>
          </p:cNvSpPr>
          <p:nvPr>
            <p:ph type="title"/>
          </p:nvPr>
        </p:nvSpPr>
        <p:spPr>
          <a:xfrm>
            <a:off x="306000" y="306000"/>
            <a:ext cx="5648400" cy="360000"/>
          </a:xfrm>
        </p:spPr>
        <p:txBody>
          <a:bodyPr anchor="ctr">
            <a:normAutofit/>
          </a:bodyPr>
          <a:lstStyle/>
          <a:p>
            <a:r>
              <a:rPr lang="en-US"/>
              <a:t>Compliance Conversations</a:t>
            </a:r>
          </a:p>
        </p:txBody>
      </p:sp>
      <p:sp>
        <p:nvSpPr>
          <p:cNvPr id="3" name="Text Placeholder 2">
            <a:extLst>
              <a:ext uri="{FF2B5EF4-FFF2-40B4-BE49-F238E27FC236}">
                <a16:creationId xmlns:a16="http://schemas.microsoft.com/office/drawing/2014/main" id="{DEFD5050-5CAB-A24C-8FB3-EFD4D429AA5D}"/>
              </a:ext>
            </a:extLst>
          </p:cNvPr>
          <p:cNvSpPr>
            <a:spLocks noGrp="1"/>
          </p:cNvSpPr>
          <p:nvPr>
            <p:ph type="body" sz="quarter" idx="13"/>
          </p:nvPr>
        </p:nvSpPr>
        <p:spPr>
          <a:xfrm>
            <a:off x="306000" y="673200"/>
            <a:ext cx="5648400" cy="360000"/>
          </a:xfrm>
        </p:spPr>
        <p:txBody>
          <a:bodyPr anchor="ctr">
            <a:normAutofit/>
          </a:bodyPr>
          <a:lstStyle/>
          <a:p>
            <a:r>
              <a:rPr lang="en-US"/>
              <a:t>ProBank Education Services</a:t>
            </a:r>
          </a:p>
        </p:txBody>
      </p:sp>
      <p:sp>
        <p:nvSpPr>
          <p:cNvPr id="4" name="Text Placeholder 3">
            <a:extLst>
              <a:ext uri="{FF2B5EF4-FFF2-40B4-BE49-F238E27FC236}">
                <a16:creationId xmlns:a16="http://schemas.microsoft.com/office/drawing/2014/main" id="{BB5E8FF2-C4C8-BF3C-D744-2A5F17E3DD5A}"/>
              </a:ext>
            </a:extLst>
          </p:cNvPr>
          <p:cNvSpPr>
            <a:spLocks noGrp="1"/>
          </p:cNvSpPr>
          <p:nvPr>
            <p:ph type="body" sz="quarter" idx="14"/>
          </p:nvPr>
        </p:nvSpPr>
        <p:spPr>
          <a:xfrm>
            <a:off x="305999" y="1260000"/>
            <a:ext cx="11581200" cy="561600"/>
          </a:xfrm>
        </p:spPr>
        <p:txBody>
          <a:bodyPr anchor="t">
            <a:normAutofit/>
          </a:bodyPr>
          <a:lstStyle/>
          <a:p>
            <a:r>
              <a:rPr lang="en-US" sz="2800"/>
              <a:t>Focus on Compliance Risk</a:t>
            </a:r>
          </a:p>
        </p:txBody>
      </p:sp>
      <p:sp>
        <p:nvSpPr>
          <p:cNvPr id="6" name="Footer Placeholder 5">
            <a:extLst>
              <a:ext uri="{FF2B5EF4-FFF2-40B4-BE49-F238E27FC236}">
                <a16:creationId xmlns:a16="http://schemas.microsoft.com/office/drawing/2014/main" id="{357BEBAE-5F8A-7ED4-79A6-662CC7BA1B8F}"/>
              </a:ext>
            </a:extLst>
          </p:cNvPr>
          <p:cNvSpPr>
            <a:spLocks noGrp="1"/>
          </p:cNvSpPr>
          <p:nvPr>
            <p:ph type="ftr" sz="quarter" idx="3"/>
          </p:nvPr>
        </p:nvSpPr>
        <p:spPr>
          <a:xfrm>
            <a:off x="1200037" y="6417000"/>
            <a:ext cx="4895964" cy="270000"/>
          </a:xfrm>
        </p:spPr>
        <p:txBody>
          <a:bodyPr anchor="ctr">
            <a:normAutofit/>
          </a:bodyPr>
          <a:lstStyle/>
          <a:p>
            <a:pPr>
              <a:spcAft>
                <a:spcPts val="600"/>
              </a:spcAft>
            </a:pPr>
            <a:r>
              <a:rPr lang="en-US"/>
              <a:t>ProBank Education Services</a:t>
            </a:r>
          </a:p>
        </p:txBody>
      </p:sp>
      <p:sp>
        <p:nvSpPr>
          <p:cNvPr id="7" name="Slide Number Placeholder 6">
            <a:extLst>
              <a:ext uri="{FF2B5EF4-FFF2-40B4-BE49-F238E27FC236}">
                <a16:creationId xmlns:a16="http://schemas.microsoft.com/office/drawing/2014/main" id="{11C83A52-369B-3571-B1BE-4B72FEFB0640}"/>
              </a:ext>
            </a:extLst>
          </p:cNvPr>
          <p:cNvSpPr>
            <a:spLocks noGrp="1"/>
          </p:cNvSpPr>
          <p:nvPr>
            <p:ph type="sldNum" sz="quarter" idx="4"/>
          </p:nvPr>
        </p:nvSpPr>
        <p:spPr>
          <a:xfrm>
            <a:off x="300037" y="6417000"/>
            <a:ext cx="900000" cy="270000"/>
          </a:xfrm>
        </p:spPr>
        <p:txBody>
          <a:bodyPr anchor="ctr">
            <a:normAutofit/>
          </a:bodyPr>
          <a:lstStyle/>
          <a:p>
            <a:pPr>
              <a:spcAft>
                <a:spcPts val="600"/>
              </a:spcAft>
            </a:pPr>
            <a:fld id="{721C06D9-4617-44B0-8711-1EF1C439A609}" type="slidenum">
              <a:rPr lang="en-US" noProof="0" smtClean="0"/>
              <a:pPr>
                <a:spcAft>
                  <a:spcPts val="600"/>
                </a:spcAft>
              </a:pPr>
              <a:t>9</a:t>
            </a:fld>
            <a:endParaRPr lang="en-US" noProof="0"/>
          </a:p>
        </p:txBody>
      </p:sp>
      <p:sp>
        <p:nvSpPr>
          <p:cNvPr id="8" name="Content Placeholder 7">
            <a:extLst>
              <a:ext uri="{FF2B5EF4-FFF2-40B4-BE49-F238E27FC236}">
                <a16:creationId xmlns:a16="http://schemas.microsoft.com/office/drawing/2014/main" id="{CEC95170-C110-D67A-4987-BD0E92C0D46C}"/>
              </a:ext>
            </a:extLst>
          </p:cNvPr>
          <p:cNvSpPr>
            <a:spLocks noGrp="1"/>
          </p:cNvSpPr>
          <p:nvPr>
            <p:ph sz="quarter" idx="15"/>
          </p:nvPr>
        </p:nvSpPr>
        <p:spPr>
          <a:xfrm>
            <a:off x="300037" y="1939450"/>
            <a:ext cx="11581200" cy="4110350"/>
          </a:xfrm>
        </p:spPr>
        <p:txBody>
          <a:bodyPr/>
          <a:lstStyle/>
          <a:p>
            <a:r>
              <a:rPr lang="en-US" sz="2400" dirty="0"/>
              <a:t>The compliance examination manual/procedures is one of the best resources institutions have available as part of this discussion.</a:t>
            </a:r>
          </a:p>
          <a:p>
            <a:r>
              <a:rPr lang="en-US" sz="2400" dirty="0"/>
              <a:t>The purpose of the examination process is to identify risk within an institution and make a subjective decision about the effectiveness of an institution's structures, processes, and controls in managing that risk.</a:t>
            </a:r>
          </a:p>
          <a:p>
            <a:r>
              <a:rPr lang="en-US" sz="2400" dirty="0"/>
              <a:t>Laws and Regulations tell us what we have to do (or not do) and how to comply.</a:t>
            </a:r>
          </a:p>
          <a:p>
            <a:r>
              <a:rPr lang="en-US" sz="2400" dirty="0"/>
              <a:t>The examination procedures give us a clearer picture of regulatory expectations and what controls they feel are most effective in managing risk</a:t>
            </a:r>
            <a:r>
              <a:rPr lang="en-US" sz="2000" dirty="0"/>
              <a:t>.</a:t>
            </a:r>
          </a:p>
        </p:txBody>
      </p:sp>
    </p:spTree>
    <p:extLst>
      <p:ext uri="{BB962C8B-B14F-4D97-AF65-F5344CB8AC3E}">
        <p14:creationId xmlns:p14="http://schemas.microsoft.com/office/powerpoint/2010/main" val="3072772924"/>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SSET_SIZE_ON_INSERT" val="809.2364,540.2182"/>
</p:tagLst>
</file>

<file path=ppt/tags/tag10.xml><?xml version="1.0" encoding="utf-8"?>
<p:tagLst xmlns:a="http://schemas.openxmlformats.org/drawingml/2006/main" xmlns:r="http://schemas.openxmlformats.org/officeDocument/2006/relationships" xmlns:p="http://schemas.openxmlformats.org/presentationml/2006/main">
  <p:tag name="ASSET_SIZE_ON_INSERT" val="820.8,547.8"/>
</p:tagLst>
</file>

<file path=ppt/tags/tag11.xml><?xml version="1.0" encoding="utf-8"?>
<p:tagLst xmlns:a="http://schemas.openxmlformats.org/drawingml/2006/main" xmlns:r="http://schemas.openxmlformats.org/officeDocument/2006/relationships" xmlns:p="http://schemas.openxmlformats.org/presentationml/2006/main">
  <p:tag name="ASSET_SIZE_ON_INSERT" val="1536,1024"/>
</p:tagLst>
</file>

<file path=ppt/tags/tag12.xml><?xml version="1.0" encoding="utf-8"?>
<p:tagLst xmlns:a="http://schemas.openxmlformats.org/drawingml/2006/main" xmlns:r="http://schemas.openxmlformats.org/officeDocument/2006/relationships" xmlns:p="http://schemas.openxmlformats.org/presentationml/2006/main">
  <p:tag name="ASSET_SIZE_ON_INSERT" val="1536,1024"/>
</p:tagLst>
</file>

<file path=ppt/tags/tag13.xml><?xml version="1.0" encoding="utf-8"?>
<p:tagLst xmlns:a="http://schemas.openxmlformats.org/drawingml/2006/main" xmlns:r="http://schemas.openxmlformats.org/officeDocument/2006/relationships" xmlns:p="http://schemas.openxmlformats.org/presentationml/2006/main">
  <p:tag name="ASSET_SIZE_ON_INSERT" val="1440,810"/>
</p:tagLst>
</file>

<file path=ppt/tags/tag14.xml><?xml version="1.0" encoding="utf-8"?>
<p:tagLst xmlns:a="http://schemas.openxmlformats.org/drawingml/2006/main" xmlns:r="http://schemas.openxmlformats.org/officeDocument/2006/relationships" xmlns:p="http://schemas.openxmlformats.org/presentationml/2006/main">
  <p:tag name="ASSET_SIZE_ON_INSERT" val="848.291,539.7818"/>
</p:tagLst>
</file>

<file path=ppt/tags/tag15.xml><?xml version="1.0" encoding="utf-8"?>
<p:tagLst xmlns:a="http://schemas.openxmlformats.org/drawingml/2006/main" xmlns:r="http://schemas.openxmlformats.org/officeDocument/2006/relationships" xmlns:p="http://schemas.openxmlformats.org/presentationml/2006/main">
  <p:tag name="ASSET_SIZE_ON_INSERT" val="1440,810"/>
</p:tagLst>
</file>

<file path=ppt/tags/tag16.xml><?xml version="1.0" encoding="utf-8"?>
<p:tagLst xmlns:a="http://schemas.openxmlformats.org/drawingml/2006/main" xmlns:r="http://schemas.openxmlformats.org/officeDocument/2006/relationships" xmlns:p="http://schemas.openxmlformats.org/presentationml/2006/main">
  <p:tag name="ASSET_SIZE_ON_INSERT" val="809.6727,540.6545"/>
</p:tagLst>
</file>

<file path=ppt/tags/tag17.xml><?xml version="1.0" encoding="utf-8"?>
<p:tagLst xmlns:a="http://schemas.openxmlformats.org/drawingml/2006/main" xmlns:r="http://schemas.openxmlformats.org/officeDocument/2006/relationships" xmlns:p="http://schemas.openxmlformats.org/presentationml/2006/main">
  <p:tag name="ASSET_SIZE_ON_INSERT" val="1440,810"/>
</p:tagLst>
</file>

<file path=ppt/tags/tag18.xml><?xml version="1.0" encoding="utf-8"?>
<p:tagLst xmlns:a="http://schemas.openxmlformats.org/drawingml/2006/main" xmlns:r="http://schemas.openxmlformats.org/officeDocument/2006/relationships" xmlns:p="http://schemas.openxmlformats.org/presentationml/2006/main">
  <p:tag name="ASSET_SIZE_ON_INSERT" val="810.9818,540.6545"/>
</p:tagLst>
</file>

<file path=ppt/tags/tag19.xml><?xml version="1.0" encoding="utf-8"?>
<p:tagLst xmlns:a="http://schemas.openxmlformats.org/drawingml/2006/main" xmlns:r="http://schemas.openxmlformats.org/officeDocument/2006/relationships" xmlns:p="http://schemas.openxmlformats.org/presentationml/2006/main">
  <p:tag name="ASSET_SIZE_ON_INSERT" val="1440,810"/>
</p:tagLst>
</file>

<file path=ppt/tags/tag2.xml><?xml version="1.0" encoding="utf-8"?>
<p:tagLst xmlns:a="http://schemas.openxmlformats.org/drawingml/2006/main" xmlns:r="http://schemas.openxmlformats.org/officeDocument/2006/relationships" xmlns:p="http://schemas.openxmlformats.org/presentationml/2006/main">
  <p:tag name="ASSET_SIZE_ON_INSERT" val="809.8909,540"/>
</p:tagLst>
</file>

<file path=ppt/tags/tag20.xml><?xml version="1.0" encoding="utf-8"?>
<p:tagLst xmlns:a="http://schemas.openxmlformats.org/drawingml/2006/main" xmlns:r="http://schemas.openxmlformats.org/officeDocument/2006/relationships" xmlns:p="http://schemas.openxmlformats.org/presentationml/2006/main">
  <p:tag name="ASSET_SIZE_ON_INSERT" val="1536,1024"/>
</p:tagLst>
</file>

<file path=ppt/tags/tag21.xml><?xml version="1.0" encoding="utf-8"?>
<p:tagLst xmlns:a="http://schemas.openxmlformats.org/drawingml/2006/main" xmlns:r="http://schemas.openxmlformats.org/officeDocument/2006/relationships" xmlns:p="http://schemas.openxmlformats.org/presentationml/2006/main">
  <p:tag name="ASSET_SIZE_ON_INSERT" val="1440,810"/>
</p:tagLst>
</file>

<file path=ppt/tags/tag22.xml><?xml version="1.0" encoding="utf-8"?>
<p:tagLst xmlns:a="http://schemas.openxmlformats.org/drawingml/2006/main" xmlns:r="http://schemas.openxmlformats.org/officeDocument/2006/relationships" xmlns:p="http://schemas.openxmlformats.org/presentationml/2006/main">
  <p:tag name="ASSET_SIZE_ON_INSERT" val="1536,1024"/>
</p:tagLst>
</file>

<file path=ppt/tags/tag23.xml><?xml version="1.0" encoding="utf-8"?>
<p:tagLst xmlns:a="http://schemas.openxmlformats.org/drawingml/2006/main" xmlns:r="http://schemas.openxmlformats.org/officeDocument/2006/relationships" xmlns:p="http://schemas.openxmlformats.org/presentationml/2006/main">
  <p:tag name="ASSET_SIZE_ON_INSERT" val="1440,810"/>
</p:tagLst>
</file>

<file path=ppt/tags/tag24.xml><?xml version="1.0" encoding="utf-8"?>
<p:tagLst xmlns:a="http://schemas.openxmlformats.org/drawingml/2006/main" xmlns:r="http://schemas.openxmlformats.org/officeDocument/2006/relationships" xmlns:p="http://schemas.openxmlformats.org/presentationml/2006/main">
  <p:tag name="ASSET_SIZE_ON_INSERT" val="848.291,539.7818"/>
</p:tagLst>
</file>

<file path=ppt/tags/tag25.xml><?xml version="1.0" encoding="utf-8"?>
<p:tagLst xmlns:a="http://schemas.openxmlformats.org/drawingml/2006/main" xmlns:r="http://schemas.openxmlformats.org/officeDocument/2006/relationships" xmlns:p="http://schemas.openxmlformats.org/presentationml/2006/main">
  <p:tag name="ASSET_SIZE_ON_INSERT" val="1440,810"/>
</p:tagLst>
</file>

<file path=ppt/tags/tag26.xml><?xml version="1.0" encoding="utf-8"?>
<p:tagLst xmlns:a="http://schemas.openxmlformats.org/drawingml/2006/main" xmlns:r="http://schemas.openxmlformats.org/officeDocument/2006/relationships" xmlns:p="http://schemas.openxmlformats.org/presentationml/2006/main">
  <p:tag name="ASSET_SIZE_ON_INSERT" val="809.6727,540.6545"/>
</p:tagLst>
</file>

<file path=ppt/tags/tag27.xml><?xml version="1.0" encoding="utf-8"?>
<p:tagLst xmlns:a="http://schemas.openxmlformats.org/drawingml/2006/main" xmlns:r="http://schemas.openxmlformats.org/officeDocument/2006/relationships" xmlns:p="http://schemas.openxmlformats.org/presentationml/2006/main">
  <p:tag name="ASSET_SIZE_ON_INSERT" val="1440,810"/>
</p:tagLst>
</file>

<file path=ppt/tags/tag28.xml><?xml version="1.0" encoding="utf-8"?>
<p:tagLst xmlns:a="http://schemas.openxmlformats.org/drawingml/2006/main" xmlns:r="http://schemas.openxmlformats.org/officeDocument/2006/relationships" xmlns:p="http://schemas.openxmlformats.org/presentationml/2006/main">
  <p:tag name="ASSET_SIZE_ON_INSERT" val="810.9818,540.6545"/>
</p:tagLst>
</file>

<file path=ppt/tags/tag29.xml><?xml version="1.0" encoding="utf-8"?>
<p:tagLst xmlns:a="http://schemas.openxmlformats.org/drawingml/2006/main" xmlns:r="http://schemas.openxmlformats.org/officeDocument/2006/relationships" xmlns:p="http://schemas.openxmlformats.org/presentationml/2006/main">
  <p:tag name="ASSET_SIZE_ON_INSERT" val="1440,810"/>
</p:tagLst>
</file>

<file path=ppt/tags/tag3.xml><?xml version="1.0" encoding="utf-8"?>
<p:tagLst xmlns:a="http://schemas.openxmlformats.org/drawingml/2006/main" xmlns:r="http://schemas.openxmlformats.org/officeDocument/2006/relationships" xmlns:p="http://schemas.openxmlformats.org/presentationml/2006/main">
  <p:tag name="ASSET_SIZE_ON_INSERT" val="358.6909,540"/>
</p:tagLst>
</file>

<file path=ppt/tags/tag30.xml><?xml version="1.0" encoding="utf-8"?>
<p:tagLst xmlns:a="http://schemas.openxmlformats.org/drawingml/2006/main" xmlns:r="http://schemas.openxmlformats.org/officeDocument/2006/relationships" xmlns:p="http://schemas.openxmlformats.org/presentationml/2006/main">
  <p:tag name="ASSET_SIZE_ON_INSERT" val="1536,1024"/>
</p:tagLst>
</file>

<file path=ppt/tags/tag31.xml><?xml version="1.0" encoding="utf-8"?>
<p:tagLst xmlns:a="http://schemas.openxmlformats.org/drawingml/2006/main" xmlns:r="http://schemas.openxmlformats.org/officeDocument/2006/relationships" xmlns:p="http://schemas.openxmlformats.org/presentationml/2006/main">
  <p:tag name="ASSET_SIZE_ON_INSERT" val="1440,810"/>
</p:tagLst>
</file>

<file path=ppt/tags/tag32.xml><?xml version="1.0" encoding="utf-8"?>
<p:tagLst xmlns:a="http://schemas.openxmlformats.org/drawingml/2006/main" xmlns:r="http://schemas.openxmlformats.org/officeDocument/2006/relationships" xmlns:p="http://schemas.openxmlformats.org/presentationml/2006/main">
  <p:tag name="ASSET_SIZE_ON_INSERT" val="1393,467"/>
</p:tagLst>
</file>

<file path=ppt/tags/tag33.xml><?xml version="1.0" encoding="utf-8"?>
<p:tagLst xmlns:a="http://schemas.openxmlformats.org/drawingml/2006/main" xmlns:r="http://schemas.openxmlformats.org/officeDocument/2006/relationships" xmlns:p="http://schemas.openxmlformats.org/presentationml/2006/main">
  <p:tag name="ASSET_SIZE_ON_INSERT" val="1393,467"/>
</p:tagLst>
</file>

<file path=ppt/tags/tag34.xml><?xml version="1.0" encoding="utf-8"?>
<p:tagLst xmlns:a="http://schemas.openxmlformats.org/drawingml/2006/main" xmlns:r="http://schemas.openxmlformats.org/officeDocument/2006/relationships" xmlns:p="http://schemas.openxmlformats.org/presentationml/2006/main">
  <p:tag name="ASSET_SIZE_ON_INSERT" val="1536,1024"/>
</p:tagLst>
</file>

<file path=ppt/tags/tag35.xml><?xml version="1.0" encoding="utf-8"?>
<p:tagLst xmlns:a="http://schemas.openxmlformats.org/drawingml/2006/main" xmlns:r="http://schemas.openxmlformats.org/officeDocument/2006/relationships" xmlns:p="http://schemas.openxmlformats.org/presentationml/2006/main">
  <p:tag name="ASSET_SIZE_ON_INSERT" val="1536,1024"/>
</p:tagLst>
</file>

<file path=ppt/tags/tag36.xml><?xml version="1.0" encoding="utf-8"?>
<p:tagLst xmlns:a="http://schemas.openxmlformats.org/drawingml/2006/main" xmlns:r="http://schemas.openxmlformats.org/officeDocument/2006/relationships" xmlns:p="http://schemas.openxmlformats.org/presentationml/2006/main">
  <p:tag name="ASSET_SIZE_ON_INSERT" val="1536,1024"/>
</p:tagLst>
</file>

<file path=ppt/tags/tag37.xml><?xml version="1.0" encoding="utf-8"?>
<p:tagLst xmlns:a="http://schemas.openxmlformats.org/drawingml/2006/main" xmlns:r="http://schemas.openxmlformats.org/officeDocument/2006/relationships" xmlns:p="http://schemas.openxmlformats.org/presentationml/2006/main">
  <p:tag name="ASSET_SIZE_ON_INSERT" val="1536,1024"/>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SSET_SIZE_ON_INSERT" val="1393,467"/>
</p:tagLst>
</file>

<file path=ppt/tags/tag4.xml><?xml version="1.0" encoding="utf-8"?>
<p:tagLst xmlns:a="http://schemas.openxmlformats.org/drawingml/2006/main" xmlns:r="http://schemas.openxmlformats.org/officeDocument/2006/relationships" xmlns:p="http://schemas.openxmlformats.org/presentationml/2006/main">
  <p:tag name="ASSET_SIZE_ON_INSERT" val="820.8,547.8"/>
</p:tagLst>
</file>

<file path=ppt/tags/tag40.xml><?xml version="1.0" encoding="utf-8"?>
<p:tagLst xmlns:a="http://schemas.openxmlformats.org/drawingml/2006/main" xmlns:r="http://schemas.openxmlformats.org/officeDocument/2006/relationships" xmlns:p="http://schemas.openxmlformats.org/presentationml/2006/main">
  <p:tag name="ASSET_SIZE_ON_INSERT" val="1393,467"/>
</p:tagLst>
</file>

<file path=ppt/tags/tag41.xml><?xml version="1.0" encoding="utf-8"?>
<p:tagLst xmlns:a="http://schemas.openxmlformats.org/drawingml/2006/main" xmlns:r="http://schemas.openxmlformats.org/officeDocument/2006/relationships" xmlns:p="http://schemas.openxmlformats.org/presentationml/2006/main">
  <p:tag name="ASSET_SIZE_ON_INSERT" val="64.08015,60.00016"/>
</p:tagLst>
</file>

<file path=ppt/tags/tag42.xml><?xml version="1.0" encoding="utf-8"?>
<p:tagLst xmlns:a="http://schemas.openxmlformats.org/drawingml/2006/main" xmlns:r="http://schemas.openxmlformats.org/officeDocument/2006/relationships" xmlns:p="http://schemas.openxmlformats.org/presentationml/2006/main">
  <p:tag name="ASSET_SIZE_ON_INSERT" val="48,48"/>
</p:tagLst>
</file>

<file path=ppt/tags/tag43.xml><?xml version="1.0" encoding="utf-8"?>
<p:tagLst xmlns:a="http://schemas.openxmlformats.org/drawingml/2006/main" xmlns:r="http://schemas.openxmlformats.org/officeDocument/2006/relationships" xmlns:p="http://schemas.openxmlformats.org/presentationml/2006/main">
  <p:tag name="ASSET_SIZE_ON_INSERT" val="61.92016,61.92016"/>
</p:tagLst>
</file>

<file path=ppt/tags/tag44.xml><?xml version="1.0" encoding="utf-8"?>
<p:tagLst xmlns:a="http://schemas.openxmlformats.org/drawingml/2006/main" xmlns:r="http://schemas.openxmlformats.org/officeDocument/2006/relationships" xmlns:p="http://schemas.openxmlformats.org/presentationml/2006/main">
  <p:tag name="ASSET_SIZE_ON_INSERT" val="64.08015,61.92016"/>
</p:tagLst>
</file>

<file path=ppt/tags/tag45.xml><?xml version="1.0" encoding="utf-8"?>
<p:tagLst xmlns:a="http://schemas.openxmlformats.org/drawingml/2006/main" xmlns:r="http://schemas.openxmlformats.org/officeDocument/2006/relationships" xmlns:p="http://schemas.openxmlformats.org/presentationml/2006/main">
  <p:tag name="ASSET_SIZE_ON_INSERT" val="61.92016,49.92008"/>
</p:tagLst>
</file>

<file path=ppt/tags/tag46.xml><?xml version="1.0" encoding="utf-8"?>
<p:tagLst xmlns:a="http://schemas.openxmlformats.org/drawingml/2006/main" xmlns:r="http://schemas.openxmlformats.org/officeDocument/2006/relationships" xmlns:p="http://schemas.openxmlformats.org/presentationml/2006/main">
  <p:tag name="ASSET_SIZE_ON_INSERT" val="68.40015,63.12016"/>
</p:tagLst>
</file>

<file path=ppt/tags/tag47.xml><?xml version="1.0" encoding="utf-8"?>
<p:tagLst xmlns:a="http://schemas.openxmlformats.org/drawingml/2006/main" xmlns:r="http://schemas.openxmlformats.org/officeDocument/2006/relationships" xmlns:p="http://schemas.openxmlformats.org/presentationml/2006/main">
  <p:tag name="ASSET_SIZE_ON_INSERT" val="61.92016,54.00008"/>
</p:tagLst>
</file>

<file path=ppt/tags/tag48.xml><?xml version="1.0" encoding="utf-8"?>
<p:tagLst xmlns:a="http://schemas.openxmlformats.org/drawingml/2006/main" xmlns:r="http://schemas.openxmlformats.org/officeDocument/2006/relationships" xmlns:p="http://schemas.openxmlformats.org/presentationml/2006/main">
  <p:tag name="ASSET_SIZE_ON_INSERT" val="60.96016,61.92016"/>
</p:tagLst>
</file>

<file path=ppt/tags/tag5.xml><?xml version="1.0" encoding="utf-8"?>
<p:tagLst xmlns:a="http://schemas.openxmlformats.org/drawingml/2006/main" xmlns:r="http://schemas.openxmlformats.org/officeDocument/2006/relationships" xmlns:p="http://schemas.openxmlformats.org/presentationml/2006/main">
  <p:tag name="ASSET_SIZE_ON_INSERT" val="1536,1024"/>
</p:tagLst>
</file>

<file path=ppt/tags/tag6.xml><?xml version="1.0" encoding="utf-8"?>
<p:tagLst xmlns:a="http://schemas.openxmlformats.org/drawingml/2006/main" xmlns:r="http://schemas.openxmlformats.org/officeDocument/2006/relationships" xmlns:p="http://schemas.openxmlformats.org/presentationml/2006/main">
  <p:tag name="ASSET_SIZE_ON_INSERT" val="809.2364,540.2182"/>
</p:tagLst>
</file>

<file path=ppt/tags/tag7.xml><?xml version="1.0" encoding="utf-8"?>
<p:tagLst xmlns:a="http://schemas.openxmlformats.org/drawingml/2006/main" xmlns:r="http://schemas.openxmlformats.org/officeDocument/2006/relationships" xmlns:p="http://schemas.openxmlformats.org/presentationml/2006/main">
  <p:tag name="ASSET_SIZE_ON_INSERT" val="809.2364,540.2182"/>
</p:tagLst>
</file>

<file path=ppt/tags/tag8.xml><?xml version="1.0" encoding="utf-8"?>
<p:tagLst xmlns:a="http://schemas.openxmlformats.org/drawingml/2006/main" xmlns:r="http://schemas.openxmlformats.org/officeDocument/2006/relationships" xmlns:p="http://schemas.openxmlformats.org/presentationml/2006/main">
  <p:tag name="ASSET_SIZE_ON_INSERT" val="809.8909,540"/>
</p:tagLst>
</file>

<file path=ppt/tags/tag9.xml><?xml version="1.0" encoding="utf-8"?>
<p:tagLst xmlns:a="http://schemas.openxmlformats.org/drawingml/2006/main" xmlns:r="http://schemas.openxmlformats.org/officeDocument/2006/relationships" xmlns:p="http://schemas.openxmlformats.org/presentationml/2006/main">
  <p:tag name="ASSET_SIZE_ON_INSERT" val="358.6909,540"/>
</p:tagLst>
</file>

<file path=ppt/theme/theme1.xml><?xml version="1.0" encoding="utf-8"?>
<a:theme xmlns:a="http://schemas.openxmlformats.org/drawingml/2006/main" name="1_Office Theme">
  <a:themeElements>
    <a:clrScheme name="Forvis_Mazars">
      <a:dk1>
        <a:srgbClr val="464B4B"/>
      </a:dk1>
      <a:lt1>
        <a:srgbClr val="FFFFFF"/>
      </a:lt1>
      <a:dk2>
        <a:srgbClr val="0072CE"/>
      </a:dk2>
      <a:lt2>
        <a:srgbClr val="F4F4F4"/>
      </a:lt2>
      <a:accent1>
        <a:srgbClr val="0072CE"/>
      </a:accent1>
      <a:accent2>
        <a:srgbClr val="4AA7B7"/>
      </a:accent2>
      <a:accent3>
        <a:srgbClr val="171C8F"/>
      </a:accent3>
      <a:accent4>
        <a:srgbClr val="27B093"/>
      </a:accent4>
      <a:accent5>
        <a:srgbClr val="B1B3B3"/>
      </a:accent5>
      <a:accent6>
        <a:srgbClr val="5D93CD"/>
      </a:accent6>
      <a:hlink>
        <a:srgbClr val="5D93CD"/>
      </a:hlink>
      <a:folHlink>
        <a:srgbClr val="84ADD8"/>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ll Version - ProBank Education Services PowerPoint Template_May-2024_Final.potx" id="{674E681F-C58C-4893-8980-879BFA16554D}" vid="{4A3B30DC-F69F-4D0F-95E5-8D6EDF9CE6D2}"/>
    </a:ext>
  </a:extLst>
</a:theme>
</file>

<file path=ppt/theme/theme2.xml><?xml version="1.0" encoding="utf-8"?>
<a:theme xmlns:a="http://schemas.openxmlformats.org/drawingml/2006/main" name="Office Theme">
  <a:themeElements>
    <a:clrScheme name="Forvis_Mazars">
      <a:dk1>
        <a:srgbClr val="464B4B"/>
      </a:dk1>
      <a:lt1>
        <a:srgbClr val="FFFFFF"/>
      </a:lt1>
      <a:dk2>
        <a:srgbClr val="0072CE"/>
      </a:dk2>
      <a:lt2>
        <a:srgbClr val="F4F4F4"/>
      </a:lt2>
      <a:accent1>
        <a:srgbClr val="0072CE"/>
      </a:accent1>
      <a:accent2>
        <a:srgbClr val="4AA7B7"/>
      </a:accent2>
      <a:accent3>
        <a:srgbClr val="171C8F"/>
      </a:accent3>
      <a:accent4>
        <a:srgbClr val="27B093"/>
      </a:accent4>
      <a:accent5>
        <a:srgbClr val="B1B3B3"/>
      </a:accent5>
      <a:accent6>
        <a:srgbClr val="5D93CD"/>
      </a:accent6>
      <a:hlink>
        <a:srgbClr val="5D93CD"/>
      </a:hlink>
      <a:folHlink>
        <a:srgbClr val="84ADD8"/>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8F9754E8-6275-824C-A70D-F123FC0B61F7}" vid="{6916EAD2-228E-554B-95B2-DC834C08947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f4d31197-f8ea-4802-ab4c-1d4a51011ac1" xsi:nil="true"/>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5C1DA62C3C9B4B85587E76B990FDB3" ma:contentTypeVersion="20" ma:contentTypeDescription="Create a new document." ma:contentTypeScope="" ma:versionID="58d36649a9cc7d84be4b4807d11885d0">
  <xsd:schema xmlns:xsd="http://www.w3.org/2001/XMLSchema" xmlns:xs="http://www.w3.org/2001/XMLSchema" xmlns:p="http://schemas.microsoft.com/office/2006/metadata/properties" xmlns:ns1="http://schemas.microsoft.com/sharepoint/v3" xmlns:ns3="f4d31197-f8ea-4802-ab4c-1d4a51011ac1" xmlns:ns4="2d5f6875-9b9d-478e-8b88-40d7c8c5e45a" targetNamespace="http://schemas.microsoft.com/office/2006/metadata/properties" ma:root="true" ma:fieldsID="3886a3805f69c73f16604ab49f2b38ec" ns1:_="" ns3:_="" ns4:_="">
    <xsd:import namespace="http://schemas.microsoft.com/sharepoint/v3"/>
    <xsd:import namespace="f4d31197-f8ea-4802-ab4c-1d4a51011ac1"/>
    <xsd:import namespace="2d5f6875-9b9d-478e-8b88-40d7c8c5e45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earchProperties" minOccurs="0"/>
                <xsd:element ref="ns1:_ip_UnifiedCompliancePolicyProperties" minOccurs="0"/>
                <xsd:element ref="ns1:_ip_UnifiedCompliancePolicyUIAction" minOccurs="0"/>
                <xsd:element ref="ns3:MediaServiceSystemTag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d31197-f8ea-4802-ab4c-1d4a51011a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SystemTags" ma:index="26" nillable="true" ma:displayName="MediaServiceSystemTags" ma:hidden="true" ma:internalName="MediaServiceSystemTag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d5f6875-9b9d-478e-8b88-40d7c8c5e45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4479CDA-DD35-4084-83D5-7108DC1DED2B}">
  <ds:schemaRefs>
    <ds:schemaRef ds:uri="http://schemas.microsoft.com/office/infopath/2007/PartnerControls"/>
    <ds:schemaRef ds:uri="2d5f6875-9b9d-478e-8b88-40d7c8c5e45a"/>
    <ds:schemaRef ds:uri="http://schemas.microsoft.com/office/2006/documentManagement/types"/>
    <ds:schemaRef ds:uri="http://schemas.openxmlformats.org/package/2006/metadata/core-properties"/>
    <ds:schemaRef ds:uri="http://schemas.microsoft.com/office/2006/metadata/properties"/>
    <ds:schemaRef ds:uri="http://purl.org/dc/elements/1.1/"/>
    <ds:schemaRef ds:uri="http://purl.org/dc/dcmitype/"/>
    <ds:schemaRef ds:uri="f4d31197-f8ea-4802-ab4c-1d4a51011ac1"/>
    <ds:schemaRef ds:uri="http://schemas.microsoft.com/sharepoint/v3"/>
    <ds:schemaRef ds:uri="http://www.w3.org/XML/1998/namespace"/>
    <ds:schemaRef ds:uri="http://purl.org/dc/terms/"/>
  </ds:schemaRefs>
</ds:datastoreItem>
</file>

<file path=customXml/itemProps2.xml><?xml version="1.0" encoding="utf-8"?>
<ds:datastoreItem xmlns:ds="http://schemas.openxmlformats.org/officeDocument/2006/customXml" ds:itemID="{7BBBABD6-CD57-4CB4-B8AC-FA0185C04F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4d31197-f8ea-4802-ab4c-1d4a51011ac1"/>
    <ds:schemaRef ds:uri="2d5f6875-9b9d-478e-8b88-40d7c8c5e4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970D9BF-B11C-4212-BA9A-A70E030D88B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Full Version - ProBank Education Services PowerPoint Template_May-2024_Final</Template>
  <TotalTime>1517</TotalTime>
  <Words>5263</Words>
  <Application>Microsoft Office PowerPoint</Application>
  <PresentationFormat>Widescreen</PresentationFormat>
  <Paragraphs>926</Paragraphs>
  <Slides>59</Slides>
  <Notes>37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59</vt:i4>
      </vt:variant>
    </vt:vector>
  </HeadingPairs>
  <TitlesOfParts>
    <vt:vector size="67" baseType="lpstr">
      <vt:lpstr>Aptos</vt:lpstr>
      <vt:lpstr>Aptos Narrow</vt:lpstr>
      <vt:lpstr>Arial</vt:lpstr>
      <vt:lpstr>Arial Black</vt:lpstr>
      <vt:lpstr>Calibri</vt:lpstr>
      <vt:lpstr>Wingdings</vt:lpstr>
      <vt:lpstr>1_Office Theme</vt:lpstr>
      <vt:lpstr>Office Theme</vt:lpstr>
      <vt:lpstr>Compliance Conversations</vt:lpstr>
      <vt:lpstr>Compliance Conversations</vt:lpstr>
      <vt:lpstr>TO RECEIVE CPE CREDIT</vt:lpstr>
      <vt:lpstr>Compliance Conversations</vt:lpstr>
      <vt:lpstr>Compliance Conversations</vt:lpstr>
      <vt:lpstr>Compliance Conversations</vt:lpstr>
      <vt:lpstr>Compliance Conversations</vt:lpstr>
      <vt:lpstr>Compliance Conversations</vt:lpstr>
      <vt:lpstr>Compliance Conversations</vt:lpstr>
      <vt:lpstr>Compliance Conversations</vt:lpstr>
      <vt:lpstr>Compliance Conversations</vt:lpstr>
      <vt:lpstr>Compliance Conversations</vt:lpstr>
      <vt:lpstr>Compliance Conversations</vt:lpstr>
      <vt:lpstr>PowerPoint Presentation</vt:lpstr>
      <vt:lpstr>PowerPoint Presentation</vt:lpstr>
      <vt:lpstr>Compliance Conversations</vt:lpstr>
      <vt:lpstr>Compliance Conversations</vt:lpstr>
      <vt:lpstr>Compliance Conversations</vt:lpstr>
      <vt:lpstr>Compliance Conversations</vt:lpstr>
      <vt:lpstr>Compliance Conversations</vt:lpstr>
      <vt:lpstr>Compliance Conversations</vt:lpstr>
      <vt:lpstr>Compliance Conversations</vt:lpstr>
      <vt:lpstr>Compliance Conversations</vt:lpstr>
      <vt:lpstr>2025 SAR Activity Distribution  2,193,294 // 4,105,504  (+ 7.66 % // + 7.99%) </vt:lpstr>
      <vt:lpstr>2025 SAR Activity Distribution  2,193,294 // 4,105,504  (+ 7.66 % // + 7.99%) </vt:lpstr>
      <vt:lpstr>2025 SAR Activity Distribution  2,193,294 // 4,105,504  (+ 7.66 % // + 7.99%) </vt:lpstr>
      <vt:lpstr>2025 SAR Activity Distribution – (through 02/19/26)  2,193,294 // 4,105,504  (+ 7.66 % // + 7.99%) </vt:lpstr>
      <vt:lpstr>2025 SAR Distribution by State</vt:lpstr>
      <vt:lpstr>2025 SAR Distribution by State</vt:lpstr>
      <vt:lpstr>2025 SAR Distribution by State</vt:lpstr>
      <vt:lpstr>2025 SAR Activity Distribution  “Top 55” Metropolitan Filing Areas (out of 1,000+) </vt:lpstr>
      <vt:lpstr>2025 SAR Activity Distribution  “Top 55” Metropolitan Filing Areas (out of 1,000+) </vt:lpstr>
      <vt:lpstr>2025 SAR Activity Distribution  “Top 55” Metropolitan Filing Areas (out of 1,000+) </vt:lpstr>
      <vt:lpstr>PowerPoint Presentation</vt:lpstr>
      <vt:lpstr>FATF Statements / UNSCR Resolution</vt:lpstr>
      <vt:lpstr>PowerPoint Presentation</vt:lpstr>
      <vt:lpstr>PowerPoint Presentation</vt:lpstr>
      <vt:lpstr>PowerPoint Presentation</vt:lpstr>
      <vt:lpstr>PowerPoint Presentation</vt:lpstr>
      <vt:lpstr>Announced 02/13/2026</vt:lpstr>
      <vt:lpstr>PowerPoint Presentation</vt:lpstr>
      <vt:lpstr>PowerPoint Presentation</vt:lpstr>
      <vt:lpstr>PowerPoint Presentation</vt:lpstr>
      <vt:lpstr>PowerPoint Presentation</vt:lpstr>
      <vt:lpstr>PowerPoint Presentation</vt:lpstr>
      <vt:lpstr>Compliance Conversations</vt:lpstr>
      <vt:lpstr>Compliance Conversations</vt:lpstr>
      <vt:lpstr>2025 ACH Volumes </vt:lpstr>
      <vt:lpstr>Compliance Conversations</vt:lpstr>
      <vt:lpstr>PowerPoint Presentation</vt:lpstr>
      <vt:lpstr>Compliance Conversations</vt:lpstr>
      <vt:lpstr>Thank you for participating in our discussion today!</vt:lpstr>
      <vt:lpstr>PowerPoint Presentation</vt:lpstr>
      <vt:lpstr>PowerPoint Presentation</vt:lpstr>
      <vt:lpstr>PowerPoint Presentation</vt:lpstr>
      <vt:lpstr>Upcoming Conferences: Save the Dates!</vt:lpstr>
      <vt:lpstr>Save Your Spot</vt:lpstr>
      <vt:lpstr>Register Today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McCullough, Ginger</dc:creator>
  <cp:lastModifiedBy>Jamie Allen</cp:lastModifiedBy>
  <cp:revision>127</cp:revision>
  <dcterms:created xsi:type="dcterms:W3CDTF">2025-09-19T17:42:37Z</dcterms:created>
  <dcterms:modified xsi:type="dcterms:W3CDTF">2026-04-13T02:41:59Z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0x010100F55C1DA62C3C9B4B85587E76B990FDB3</vt:lpwstr>
  </property>
  <property fmtid="{D5CDD505-2E9C-101B-9397-08002B2CF9AE}" pid="3" name="MediaServiceImageTags">
    <vt:lpwstr/>
  </property>
</Properties>
</file>